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3" r:id="rId2"/>
  </p:sldIdLst>
  <p:sldSz cx="32918400" cy="43891200"/>
  <p:notesSz cx="6858000" cy="9144000"/>
  <p:defaultTextStyle>
    <a:defPPr>
      <a:defRPr lang="en-US"/>
    </a:defPPr>
    <a:lvl1pPr marL="0" algn="l" defTabSz="2193947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1pPr>
    <a:lvl2pPr marL="2193947" algn="l" defTabSz="2193947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2pPr>
    <a:lvl3pPr marL="4387893" algn="l" defTabSz="2193947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3pPr>
    <a:lvl4pPr marL="6581840" algn="l" defTabSz="2193947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4pPr>
    <a:lvl5pPr marL="8775781" algn="l" defTabSz="2193947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5pPr>
    <a:lvl6pPr marL="10969727" algn="l" defTabSz="2193947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6pPr>
    <a:lvl7pPr marL="13163674" algn="l" defTabSz="2193947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7pPr>
    <a:lvl8pPr marL="15357619" algn="l" defTabSz="2193947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8pPr>
    <a:lvl9pPr marL="17551566" algn="l" defTabSz="2193947" rtl="0" eaLnBrk="1" latinLnBrk="0" hangingPunct="1">
      <a:defRPr sz="8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000"/>
    <p:restoredTop sz="93597" autoAdjust="0"/>
  </p:normalViewPr>
  <p:slideViewPr>
    <p:cSldViewPr snapToGrid="0" snapToObjects="1">
      <p:cViewPr>
        <p:scale>
          <a:sx n="70" d="100"/>
          <a:sy n="70" d="100"/>
        </p:scale>
        <p:origin x="3016" y="-8096"/>
      </p:cViewPr>
      <p:guideLst>
        <p:guide orient="horz" pos="13824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//Users/ShaownS/Downloads/multiTimeline.csv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//Users/ShaownS/Downloads/multiTimeline.csv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//Users/ShaownS/Downloads/multiTimeline.csv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//Users/ShaownS/Documents/PrivacySearchQueries/indextrends/overall%20index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Users/shaowns/Downloads/likelihood_figure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'combine trends.csv'!$B$1</c:f>
              <c:strCache>
                <c:ptCount val="1"/>
                <c:pt idx="0">
                  <c:v>search without history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'combine trends.csv'!$A$2:$A$263</c:f>
              <c:numCache>
                <c:formatCode>m/d/yy</c:formatCode>
                <c:ptCount val="262"/>
                <c:pt idx="0">
                  <c:v>40979.0</c:v>
                </c:pt>
                <c:pt idx="1">
                  <c:v>40986.0</c:v>
                </c:pt>
                <c:pt idx="2">
                  <c:v>40993.0</c:v>
                </c:pt>
                <c:pt idx="3">
                  <c:v>41000.0</c:v>
                </c:pt>
                <c:pt idx="4">
                  <c:v>41007.0</c:v>
                </c:pt>
                <c:pt idx="5">
                  <c:v>41014.0</c:v>
                </c:pt>
                <c:pt idx="6">
                  <c:v>41021.0</c:v>
                </c:pt>
                <c:pt idx="7">
                  <c:v>41028.0</c:v>
                </c:pt>
                <c:pt idx="8">
                  <c:v>41035.0</c:v>
                </c:pt>
                <c:pt idx="9">
                  <c:v>41042.0</c:v>
                </c:pt>
                <c:pt idx="10">
                  <c:v>41049.0</c:v>
                </c:pt>
                <c:pt idx="11">
                  <c:v>41056.0</c:v>
                </c:pt>
                <c:pt idx="12">
                  <c:v>41063.0</c:v>
                </c:pt>
                <c:pt idx="13">
                  <c:v>41070.0</c:v>
                </c:pt>
                <c:pt idx="14">
                  <c:v>41077.0</c:v>
                </c:pt>
                <c:pt idx="15">
                  <c:v>41084.0</c:v>
                </c:pt>
                <c:pt idx="16">
                  <c:v>41091.0</c:v>
                </c:pt>
                <c:pt idx="17">
                  <c:v>41098.0</c:v>
                </c:pt>
                <c:pt idx="18">
                  <c:v>41105.0</c:v>
                </c:pt>
                <c:pt idx="19">
                  <c:v>41112.0</c:v>
                </c:pt>
                <c:pt idx="20">
                  <c:v>41119.0</c:v>
                </c:pt>
                <c:pt idx="21">
                  <c:v>41126.0</c:v>
                </c:pt>
                <c:pt idx="22">
                  <c:v>41133.0</c:v>
                </c:pt>
                <c:pt idx="23">
                  <c:v>41140.0</c:v>
                </c:pt>
                <c:pt idx="24">
                  <c:v>41147.0</c:v>
                </c:pt>
                <c:pt idx="25">
                  <c:v>41154.0</c:v>
                </c:pt>
                <c:pt idx="26">
                  <c:v>41161.0</c:v>
                </c:pt>
                <c:pt idx="27">
                  <c:v>41168.0</c:v>
                </c:pt>
                <c:pt idx="28">
                  <c:v>41175.0</c:v>
                </c:pt>
                <c:pt idx="29">
                  <c:v>41182.0</c:v>
                </c:pt>
                <c:pt idx="30">
                  <c:v>41189.0</c:v>
                </c:pt>
                <c:pt idx="31">
                  <c:v>41196.0</c:v>
                </c:pt>
                <c:pt idx="32">
                  <c:v>41203.0</c:v>
                </c:pt>
                <c:pt idx="33">
                  <c:v>41210.0</c:v>
                </c:pt>
                <c:pt idx="34">
                  <c:v>41217.0</c:v>
                </c:pt>
                <c:pt idx="35">
                  <c:v>41224.0</c:v>
                </c:pt>
                <c:pt idx="36">
                  <c:v>41231.0</c:v>
                </c:pt>
                <c:pt idx="37">
                  <c:v>41238.0</c:v>
                </c:pt>
                <c:pt idx="38">
                  <c:v>41245.0</c:v>
                </c:pt>
                <c:pt idx="39">
                  <c:v>41252.0</c:v>
                </c:pt>
                <c:pt idx="40">
                  <c:v>41259.0</c:v>
                </c:pt>
                <c:pt idx="41">
                  <c:v>41266.0</c:v>
                </c:pt>
                <c:pt idx="42">
                  <c:v>41273.0</c:v>
                </c:pt>
                <c:pt idx="43">
                  <c:v>41280.0</c:v>
                </c:pt>
                <c:pt idx="44">
                  <c:v>41287.0</c:v>
                </c:pt>
                <c:pt idx="45">
                  <c:v>41294.0</c:v>
                </c:pt>
                <c:pt idx="46">
                  <c:v>41301.0</c:v>
                </c:pt>
                <c:pt idx="47">
                  <c:v>41308.0</c:v>
                </c:pt>
                <c:pt idx="48">
                  <c:v>41315.0</c:v>
                </c:pt>
                <c:pt idx="49">
                  <c:v>41322.0</c:v>
                </c:pt>
                <c:pt idx="50">
                  <c:v>41329.0</c:v>
                </c:pt>
                <c:pt idx="51">
                  <c:v>41336.0</c:v>
                </c:pt>
                <c:pt idx="52">
                  <c:v>41343.0</c:v>
                </c:pt>
                <c:pt idx="53">
                  <c:v>41350.0</c:v>
                </c:pt>
                <c:pt idx="54">
                  <c:v>41357.0</c:v>
                </c:pt>
                <c:pt idx="55">
                  <c:v>41364.0</c:v>
                </c:pt>
                <c:pt idx="56">
                  <c:v>41371.0</c:v>
                </c:pt>
                <c:pt idx="57">
                  <c:v>41378.0</c:v>
                </c:pt>
                <c:pt idx="58">
                  <c:v>41385.0</c:v>
                </c:pt>
                <c:pt idx="59">
                  <c:v>41392.0</c:v>
                </c:pt>
                <c:pt idx="60">
                  <c:v>41399.0</c:v>
                </c:pt>
                <c:pt idx="61">
                  <c:v>41406.0</c:v>
                </c:pt>
                <c:pt idx="62">
                  <c:v>41413.0</c:v>
                </c:pt>
                <c:pt idx="63">
                  <c:v>41420.0</c:v>
                </c:pt>
                <c:pt idx="64">
                  <c:v>41427.0</c:v>
                </c:pt>
                <c:pt idx="65">
                  <c:v>41434.0</c:v>
                </c:pt>
                <c:pt idx="66">
                  <c:v>41441.0</c:v>
                </c:pt>
                <c:pt idx="67">
                  <c:v>41448.0</c:v>
                </c:pt>
                <c:pt idx="68">
                  <c:v>41455.0</c:v>
                </c:pt>
                <c:pt idx="69">
                  <c:v>41462.0</c:v>
                </c:pt>
                <c:pt idx="70">
                  <c:v>41469.0</c:v>
                </c:pt>
                <c:pt idx="71">
                  <c:v>41476.0</c:v>
                </c:pt>
                <c:pt idx="72">
                  <c:v>41483.0</c:v>
                </c:pt>
                <c:pt idx="73">
                  <c:v>41490.0</c:v>
                </c:pt>
                <c:pt idx="74">
                  <c:v>41497.0</c:v>
                </c:pt>
                <c:pt idx="75">
                  <c:v>41504.0</c:v>
                </c:pt>
                <c:pt idx="76">
                  <c:v>41511.0</c:v>
                </c:pt>
                <c:pt idx="77">
                  <c:v>41518.0</c:v>
                </c:pt>
                <c:pt idx="78">
                  <c:v>41525.0</c:v>
                </c:pt>
                <c:pt idx="79">
                  <c:v>41532.0</c:v>
                </c:pt>
                <c:pt idx="80">
                  <c:v>41539.0</c:v>
                </c:pt>
                <c:pt idx="81">
                  <c:v>41546.0</c:v>
                </c:pt>
                <c:pt idx="82">
                  <c:v>41553.0</c:v>
                </c:pt>
                <c:pt idx="83">
                  <c:v>41560.0</c:v>
                </c:pt>
                <c:pt idx="84">
                  <c:v>41567.0</c:v>
                </c:pt>
                <c:pt idx="85">
                  <c:v>41574.0</c:v>
                </c:pt>
                <c:pt idx="86">
                  <c:v>41581.0</c:v>
                </c:pt>
                <c:pt idx="87">
                  <c:v>41588.0</c:v>
                </c:pt>
                <c:pt idx="88">
                  <c:v>41595.0</c:v>
                </c:pt>
                <c:pt idx="89">
                  <c:v>41602.0</c:v>
                </c:pt>
                <c:pt idx="90">
                  <c:v>41609.0</c:v>
                </c:pt>
                <c:pt idx="91">
                  <c:v>41616.0</c:v>
                </c:pt>
                <c:pt idx="92">
                  <c:v>41623.0</c:v>
                </c:pt>
                <c:pt idx="93">
                  <c:v>41630.0</c:v>
                </c:pt>
                <c:pt idx="94">
                  <c:v>41637.0</c:v>
                </c:pt>
                <c:pt idx="95">
                  <c:v>41644.0</c:v>
                </c:pt>
                <c:pt idx="96">
                  <c:v>41651.0</c:v>
                </c:pt>
                <c:pt idx="97">
                  <c:v>41658.0</c:v>
                </c:pt>
                <c:pt idx="98">
                  <c:v>41665.0</c:v>
                </c:pt>
                <c:pt idx="99">
                  <c:v>41672.0</c:v>
                </c:pt>
                <c:pt idx="100">
                  <c:v>41679.0</c:v>
                </c:pt>
                <c:pt idx="101">
                  <c:v>41686.0</c:v>
                </c:pt>
                <c:pt idx="102">
                  <c:v>41693.0</c:v>
                </c:pt>
                <c:pt idx="103">
                  <c:v>41700.0</c:v>
                </c:pt>
                <c:pt idx="104">
                  <c:v>41707.0</c:v>
                </c:pt>
                <c:pt idx="105">
                  <c:v>41714.0</c:v>
                </c:pt>
                <c:pt idx="106">
                  <c:v>41721.0</c:v>
                </c:pt>
                <c:pt idx="107">
                  <c:v>41728.0</c:v>
                </c:pt>
                <c:pt idx="108">
                  <c:v>41735.0</c:v>
                </c:pt>
                <c:pt idx="109">
                  <c:v>41742.0</c:v>
                </c:pt>
                <c:pt idx="110">
                  <c:v>41749.0</c:v>
                </c:pt>
                <c:pt idx="111">
                  <c:v>41756.0</c:v>
                </c:pt>
                <c:pt idx="112">
                  <c:v>41763.0</c:v>
                </c:pt>
                <c:pt idx="113">
                  <c:v>41770.0</c:v>
                </c:pt>
                <c:pt idx="114">
                  <c:v>41777.0</c:v>
                </c:pt>
                <c:pt idx="115">
                  <c:v>41784.0</c:v>
                </c:pt>
                <c:pt idx="116">
                  <c:v>41791.0</c:v>
                </c:pt>
                <c:pt idx="117">
                  <c:v>41798.0</c:v>
                </c:pt>
                <c:pt idx="118">
                  <c:v>41805.0</c:v>
                </c:pt>
                <c:pt idx="119">
                  <c:v>41812.0</c:v>
                </c:pt>
                <c:pt idx="120">
                  <c:v>41819.0</c:v>
                </c:pt>
                <c:pt idx="121">
                  <c:v>41826.0</c:v>
                </c:pt>
                <c:pt idx="122">
                  <c:v>41833.0</c:v>
                </c:pt>
                <c:pt idx="123">
                  <c:v>41840.0</c:v>
                </c:pt>
                <c:pt idx="124">
                  <c:v>41847.0</c:v>
                </c:pt>
                <c:pt idx="125">
                  <c:v>41854.0</c:v>
                </c:pt>
                <c:pt idx="126">
                  <c:v>41861.0</c:v>
                </c:pt>
                <c:pt idx="127">
                  <c:v>41868.0</c:v>
                </c:pt>
                <c:pt idx="128">
                  <c:v>41875.0</c:v>
                </c:pt>
                <c:pt idx="129">
                  <c:v>41882.0</c:v>
                </c:pt>
                <c:pt idx="130">
                  <c:v>41889.0</c:v>
                </c:pt>
                <c:pt idx="131">
                  <c:v>41896.0</c:v>
                </c:pt>
                <c:pt idx="132">
                  <c:v>41903.0</c:v>
                </c:pt>
                <c:pt idx="133">
                  <c:v>41910.0</c:v>
                </c:pt>
                <c:pt idx="134">
                  <c:v>41917.0</c:v>
                </c:pt>
                <c:pt idx="135">
                  <c:v>41924.0</c:v>
                </c:pt>
                <c:pt idx="136">
                  <c:v>41931.0</c:v>
                </c:pt>
                <c:pt idx="137">
                  <c:v>41938.0</c:v>
                </c:pt>
                <c:pt idx="138">
                  <c:v>41945.0</c:v>
                </c:pt>
                <c:pt idx="139">
                  <c:v>41952.0</c:v>
                </c:pt>
                <c:pt idx="140">
                  <c:v>41959.0</c:v>
                </c:pt>
                <c:pt idx="141">
                  <c:v>41966.0</c:v>
                </c:pt>
                <c:pt idx="142">
                  <c:v>41973.0</c:v>
                </c:pt>
                <c:pt idx="143">
                  <c:v>41980.0</c:v>
                </c:pt>
                <c:pt idx="144">
                  <c:v>41987.0</c:v>
                </c:pt>
                <c:pt idx="145">
                  <c:v>41994.0</c:v>
                </c:pt>
                <c:pt idx="146">
                  <c:v>42001.0</c:v>
                </c:pt>
                <c:pt idx="147">
                  <c:v>42008.0</c:v>
                </c:pt>
                <c:pt idx="148">
                  <c:v>42015.0</c:v>
                </c:pt>
                <c:pt idx="149">
                  <c:v>42022.0</c:v>
                </c:pt>
                <c:pt idx="150">
                  <c:v>42029.0</c:v>
                </c:pt>
                <c:pt idx="151">
                  <c:v>42036.0</c:v>
                </c:pt>
                <c:pt idx="152">
                  <c:v>42043.0</c:v>
                </c:pt>
                <c:pt idx="153">
                  <c:v>42050.0</c:v>
                </c:pt>
                <c:pt idx="154">
                  <c:v>42057.0</c:v>
                </c:pt>
                <c:pt idx="155">
                  <c:v>42064.0</c:v>
                </c:pt>
                <c:pt idx="156">
                  <c:v>42071.0</c:v>
                </c:pt>
                <c:pt idx="157">
                  <c:v>42078.0</c:v>
                </c:pt>
                <c:pt idx="158">
                  <c:v>42085.0</c:v>
                </c:pt>
                <c:pt idx="159">
                  <c:v>42092.0</c:v>
                </c:pt>
                <c:pt idx="160">
                  <c:v>42099.0</c:v>
                </c:pt>
                <c:pt idx="161">
                  <c:v>42106.0</c:v>
                </c:pt>
                <c:pt idx="162">
                  <c:v>42113.0</c:v>
                </c:pt>
                <c:pt idx="163">
                  <c:v>42120.0</c:v>
                </c:pt>
                <c:pt idx="164">
                  <c:v>42127.0</c:v>
                </c:pt>
                <c:pt idx="165">
                  <c:v>42134.0</c:v>
                </c:pt>
                <c:pt idx="166">
                  <c:v>42141.0</c:v>
                </c:pt>
                <c:pt idx="167">
                  <c:v>42148.0</c:v>
                </c:pt>
                <c:pt idx="168">
                  <c:v>42155.0</c:v>
                </c:pt>
                <c:pt idx="169">
                  <c:v>42162.0</c:v>
                </c:pt>
                <c:pt idx="170">
                  <c:v>42169.0</c:v>
                </c:pt>
                <c:pt idx="171">
                  <c:v>42176.0</c:v>
                </c:pt>
                <c:pt idx="172">
                  <c:v>42183.0</c:v>
                </c:pt>
                <c:pt idx="173">
                  <c:v>42190.0</c:v>
                </c:pt>
                <c:pt idx="174">
                  <c:v>42197.0</c:v>
                </c:pt>
                <c:pt idx="175">
                  <c:v>42204.0</c:v>
                </c:pt>
                <c:pt idx="176">
                  <c:v>42211.0</c:v>
                </c:pt>
                <c:pt idx="177">
                  <c:v>42218.0</c:v>
                </c:pt>
                <c:pt idx="178">
                  <c:v>42225.0</c:v>
                </c:pt>
                <c:pt idx="179">
                  <c:v>42232.0</c:v>
                </c:pt>
                <c:pt idx="180">
                  <c:v>42239.0</c:v>
                </c:pt>
                <c:pt idx="181">
                  <c:v>42246.0</c:v>
                </c:pt>
                <c:pt idx="182">
                  <c:v>42253.0</c:v>
                </c:pt>
                <c:pt idx="183">
                  <c:v>42260.0</c:v>
                </c:pt>
                <c:pt idx="184">
                  <c:v>42267.0</c:v>
                </c:pt>
                <c:pt idx="185">
                  <c:v>42274.0</c:v>
                </c:pt>
                <c:pt idx="186">
                  <c:v>42281.0</c:v>
                </c:pt>
                <c:pt idx="187">
                  <c:v>42288.0</c:v>
                </c:pt>
                <c:pt idx="188">
                  <c:v>42295.0</c:v>
                </c:pt>
                <c:pt idx="189">
                  <c:v>42302.0</c:v>
                </c:pt>
                <c:pt idx="190">
                  <c:v>42309.0</c:v>
                </c:pt>
                <c:pt idx="191">
                  <c:v>42316.0</c:v>
                </c:pt>
                <c:pt idx="192">
                  <c:v>42323.0</c:v>
                </c:pt>
                <c:pt idx="193">
                  <c:v>42330.0</c:v>
                </c:pt>
                <c:pt idx="194">
                  <c:v>42337.0</c:v>
                </c:pt>
                <c:pt idx="195">
                  <c:v>42344.0</c:v>
                </c:pt>
                <c:pt idx="196">
                  <c:v>42351.0</c:v>
                </c:pt>
                <c:pt idx="197">
                  <c:v>42358.0</c:v>
                </c:pt>
                <c:pt idx="198">
                  <c:v>42365.0</c:v>
                </c:pt>
                <c:pt idx="199">
                  <c:v>42372.0</c:v>
                </c:pt>
                <c:pt idx="200">
                  <c:v>42379.0</c:v>
                </c:pt>
                <c:pt idx="201">
                  <c:v>42386.0</c:v>
                </c:pt>
                <c:pt idx="202">
                  <c:v>42393.0</c:v>
                </c:pt>
                <c:pt idx="203">
                  <c:v>42400.0</c:v>
                </c:pt>
                <c:pt idx="204">
                  <c:v>42407.0</c:v>
                </c:pt>
                <c:pt idx="205">
                  <c:v>42414.0</c:v>
                </c:pt>
                <c:pt idx="206">
                  <c:v>42421.0</c:v>
                </c:pt>
                <c:pt idx="207">
                  <c:v>42428.0</c:v>
                </c:pt>
                <c:pt idx="208">
                  <c:v>42435.0</c:v>
                </c:pt>
                <c:pt idx="209">
                  <c:v>42442.0</c:v>
                </c:pt>
                <c:pt idx="210">
                  <c:v>42449.0</c:v>
                </c:pt>
                <c:pt idx="211">
                  <c:v>42456.0</c:v>
                </c:pt>
                <c:pt idx="212">
                  <c:v>42463.0</c:v>
                </c:pt>
                <c:pt idx="213">
                  <c:v>42470.0</c:v>
                </c:pt>
                <c:pt idx="214">
                  <c:v>42477.0</c:v>
                </c:pt>
                <c:pt idx="215">
                  <c:v>42484.0</c:v>
                </c:pt>
                <c:pt idx="216">
                  <c:v>42491.0</c:v>
                </c:pt>
                <c:pt idx="217">
                  <c:v>42498.0</c:v>
                </c:pt>
                <c:pt idx="218">
                  <c:v>42505.0</c:v>
                </c:pt>
                <c:pt idx="219">
                  <c:v>42512.0</c:v>
                </c:pt>
                <c:pt idx="220">
                  <c:v>42519.0</c:v>
                </c:pt>
                <c:pt idx="221">
                  <c:v>42526.0</c:v>
                </c:pt>
                <c:pt idx="222">
                  <c:v>42533.0</c:v>
                </c:pt>
                <c:pt idx="223">
                  <c:v>42540.0</c:v>
                </c:pt>
                <c:pt idx="224">
                  <c:v>42547.0</c:v>
                </c:pt>
                <c:pt idx="225">
                  <c:v>42554.0</c:v>
                </c:pt>
                <c:pt idx="226">
                  <c:v>42561.0</c:v>
                </c:pt>
                <c:pt idx="227">
                  <c:v>42568.0</c:v>
                </c:pt>
                <c:pt idx="228">
                  <c:v>42575.0</c:v>
                </c:pt>
                <c:pt idx="229">
                  <c:v>42582.0</c:v>
                </c:pt>
                <c:pt idx="230">
                  <c:v>42589.0</c:v>
                </c:pt>
                <c:pt idx="231">
                  <c:v>42596.0</c:v>
                </c:pt>
                <c:pt idx="232">
                  <c:v>42603.0</c:v>
                </c:pt>
                <c:pt idx="233">
                  <c:v>42610.0</c:v>
                </c:pt>
                <c:pt idx="234">
                  <c:v>42617.0</c:v>
                </c:pt>
                <c:pt idx="235">
                  <c:v>42624.0</c:v>
                </c:pt>
                <c:pt idx="236">
                  <c:v>42631.0</c:v>
                </c:pt>
                <c:pt idx="237">
                  <c:v>42638.0</c:v>
                </c:pt>
                <c:pt idx="238">
                  <c:v>42645.0</c:v>
                </c:pt>
                <c:pt idx="239">
                  <c:v>42652.0</c:v>
                </c:pt>
                <c:pt idx="240">
                  <c:v>42659.0</c:v>
                </c:pt>
                <c:pt idx="241">
                  <c:v>42666.0</c:v>
                </c:pt>
                <c:pt idx="242">
                  <c:v>42673.0</c:v>
                </c:pt>
                <c:pt idx="243">
                  <c:v>42680.0</c:v>
                </c:pt>
                <c:pt idx="244">
                  <c:v>42687.0</c:v>
                </c:pt>
                <c:pt idx="245">
                  <c:v>42694.0</c:v>
                </c:pt>
                <c:pt idx="246">
                  <c:v>42701.0</c:v>
                </c:pt>
                <c:pt idx="247">
                  <c:v>42708.0</c:v>
                </c:pt>
                <c:pt idx="248">
                  <c:v>42715.0</c:v>
                </c:pt>
                <c:pt idx="249">
                  <c:v>42722.0</c:v>
                </c:pt>
                <c:pt idx="250">
                  <c:v>42729.0</c:v>
                </c:pt>
                <c:pt idx="251">
                  <c:v>42736.0</c:v>
                </c:pt>
                <c:pt idx="252">
                  <c:v>42743.0</c:v>
                </c:pt>
                <c:pt idx="253">
                  <c:v>42750.0</c:v>
                </c:pt>
                <c:pt idx="254">
                  <c:v>42757.0</c:v>
                </c:pt>
                <c:pt idx="255">
                  <c:v>42764.0</c:v>
                </c:pt>
                <c:pt idx="256">
                  <c:v>42771.0</c:v>
                </c:pt>
                <c:pt idx="257">
                  <c:v>42778.0</c:v>
                </c:pt>
                <c:pt idx="258">
                  <c:v>42785.0</c:v>
                </c:pt>
                <c:pt idx="259">
                  <c:v>42792.0</c:v>
                </c:pt>
                <c:pt idx="260">
                  <c:v>42799.0</c:v>
                </c:pt>
              </c:numCache>
            </c:numRef>
          </c:cat>
          <c:val>
            <c:numRef>
              <c:f>'combine trends.csv'!$B$2:$B$263</c:f>
              <c:numCache>
                <c:formatCode>General</c:formatCode>
                <c:ptCount val="262"/>
                <c:pt idx="0">
                  <c:v>17.0</c:v>
                </c:pt>
                <c:pt idx="1">
                  <c:v>13.0</c:v>
                </c:pt>
                <c:pt idx="2">
                  <c:v>13.0</c:v>
                </c:pt>
                <c:pt idx="3">
                  <c:v>19.0</c:v>
                </c:pt>
                <c:pt idx="4">
                  <c:v>11.0</c:v>
                </c:pt>
                <c:pt idx="5">
                  <c:v>15.0</c:v>
                </c:pt>
                <c:pt idx="6">
                  <c:v>12.0</c:v>
                </c:pt>
                <c:pt idx="7">
                  <c:v>10.0</c:v>
                </c:pt>
                <c:pt idx="8">
                  <c:v>8.0</c:v>
                </c:pt>
                <c:pt idx="9">
                  <c:v>19.0</c:v>
                </c:pt>
                <c:pt idx="10">
                  <c:v>9.0</c:v>
                </c:pt>
                <c:pt idx="11">
                  <c:v>9.0</c:v>
                </c:pt>
                <c:pt idx="12">
                  <c:v>18.0</c:v>
                </c:pt>
                <c:pt idx="13">
                  <c:v>14.0</c:v>
                </c:pt>
                <c:pt idx="14">
                  <c:v>8.0</c:v>
                </c:pt>
                <c:pt idx="15">
                  <c:v>10.0</c:v>
                </c:pt>
                <c:pt idx="16">
                  <c:v>26.0</c:v>
                </c:pt>
                <c:pt idx="17">
                  <c:v>15.0</c:v>
                </c:pt>
                <c:pt idx="18">
                  <c:v>12.0</c:v>
                </c:pt>
                <c:pt idx="19">
                  <c:v>12.0</c:v>
                </c:pt>
                <c:pt idx="20">
                  <c:v>14.0</c:v>
                </c:pt>
                <c:pt idx="21">
                  <c:v>13.0</c:v>
                </c:pt>
                <c:pt idx="22">
                  <c:v>10.0</c:v>
                </c:pt>
                <c:pt idx="23">
                  <c:v>12.0</c:v>
                </c:pt>
                <c:pt idx="24">
                  <c:v>23.0</c:v>
                </c:pt>
                <c:pt idx="25">
                  <c:v>13.0</c:v>
                </c:pt>
                <c:pt idx="26">
                  <c:v>11.0</c:v>
                </c:pt>
                <c:pt idx="27">
                  <c:v>21.0</c:v>
                </c:pt>
                <c:pt idx="28">
                  <c:v>18.0</c:v>
                </c:pt>
                <c:pt idx="29">
                  <c:v>22.0</c:v>
                </c:pt>
                <c:pt idx="30">
                  <c:v>14.0</c:v>
                </c:pt>
                <c:pt idx="31">
                  <c:v>12.0</c:v>
                </c:pt>
                <c:pt idx="32">
                  <c:v>16.0</c:v>
                </c:pt>
                <c:pt idx="33">
                  <c:v>9.0</c:v>
                </c:pt>
                <c:pt idx="34">
                  <c:v>6.0</c:v>
                </c:pt>
                <c:pt idx="35">
                  <c:v>14.0</c:v>
                </c:pt>
                <c:pt idx="36">
                  <c:v>9.0</c:v>
                </c:pt>
                <c:pt idx="37">
                  <c:v>16.0</c:v>
                </c:pt>
                <c:pt idx="38">
                  <c:v>7.0</c:v>
                </c:pt>
                <c:pt idx="39">
                  <c:v>15.0</c:v>
                </c:pt>
                <c:pt idx="40">
                  <c:v>14.0</c:v>
                </c:pt>
                <c:pt idx="41">
                  <c:v>8.0</c:v>
                </c:pt>
                <c:pt idx="42">
                  <c:v>19.0</c:v>
                </c:pt>
                <c:pt idx="43">
                  <c:v>10.0</c:v>
                </c:pt>
                <c:pt idx="44">
                  <c:v>15.0</c:v>
                </c:pt>
                <c:pt idx="45">
                  <c:v>11.0</c:v>
                </c:pt>
                <c:pt idx="46">
                  <c:v>11.0</c:v>
                </c:pt>
                <c:pt idx="47">
                  <c:v>19.0</c:v>
                </c:pt>
                <c:pt idx="48">
                  <c:v>13.0</c:v>
                </c:pt>
                <c:pt idx="49">
                  <c:v>13.0</c:v>
                </c:pt>
                <c:pt idx="50">
                  <c:v>14.0</c:v>
                </c:pt>
                <c:pt idx="51">
                  <c:v>16.0</c:v>
                </c:pt>
                <c:pt idx="52">
                  <c:v>14.0</c:v>
                </c:pt>
                <c:pt idx="53">
                  <c:v>14.0</c:v>
                </c:pt>
                <c:pt idx="54">
                  <c:v>24.0</c:v>
                </c:pt>
                <c:pt idx="55">
                  <c:v>23.0</c:v>
                </c:pt>
                <c:pt idx="56">
                  <c:v>22.0</c:v>
                </c:pt>
                <c:pt idx="57">
                  <c:v>10.0</c:v>
                </c:pt>
                <c:pt idx="58">
                  <c:v>14.0</c:v>
                </c:pt>
                <c:pt idx="59">
                  <c:v>10.0</c:v>
                </c:pt>
                <c:pt idx="60">
                  <c:v>15.0</c:v>
                </c:pt>
                <c:pt idx="61">
                  <c:v>10.0</c:v>
                </c:pt>
                <c:pt idx="62">
                  <c:v>8.0</c:v>
                </c:pt>
                <c:pt idx="63">
                  <c:v>11.0</c:v>
                </c:pt>
                <c:pt idx="64">
                  <c:v>19.0</c:v>
                </c:pt>
                <c:pt idx="65">
                  <c:v>19.0</c:v>
                </c:pt>
                <c:pt idx="66">
                  <c:v>15.0</c:v>
                </c:pt>
                <c:pt idx="67">
                  <c:v>15.0</c:v>
                </c:pt>
                <c:pt idx="68">
                  <c:v>25.0</c:v>
                </c:pt>
                <c:pt idx="69">
                  <c:v>13.0</c:v>
                </c:pt>
                <c:pt idx="70">
                  <c:v>17.0</c:v>
                </c:pt>
                <c:pt idx="71">
                  <c:v>15.0</c:v>
                </c:pt>
                <c:pt idx="72">
                  <c:v>14.0</c:v>
                </c:pt>
                <c:pt idx="73">
                  <c:v>24.0</c:v>
                </c:pt>
                <c:pt idx="74">
                  <c:v>24.0</c:v>
                </c:pt>
                <c:pt idx="75">
                  <c:v>25.0</c:v>
                </c:pt>
                <c:pt idx="76">
                  <c:v>9.0</c:v>
                </c:pt>
                <c:pt idx="77">
                  <c:v>13.0</c:v>
                </c:pt>
                <c:pt idx="78">
                  <c:v>18.0</c:v>
                </c:pt>
                <c:pt idx="79">
                  <c:v>13.0</c:v>
                </c:pt>
                <c:pt idx="80">
                  <c:v>27.0</c:v>
                </c:pt>
                <c:pt idx="81">
                  <c:v>12.0</c:v>
                </c:pt>
                <c:pt idx="82">
                  <c:v>17.0</c:v>
                </c:pt>
                <c:pt idx="83">
                  <c:v>16.0</c:v>
                </c:pt>
                <c:pt idx="84">
                  <c:v>9.0</c:v>
                </c:pt>
                <c:pt idx="85">
                  <c:v>12.0</c:v>
                </c:pt>
                <c:pt idx="86">
                  <c:v>18.0</c:v>
                </c:pt>
                <c:pt idx="87">
                  <c:v>13.0</c:v>
                </c:pt>
                <c:pt idx="88">
                  <c:v>19.0</c:v>
                </c:pt>
                <c:pt idx="89">
                  <c:v>18.0</c:v>
                </c:pt>
                <c:pt idx="90">
                  <c:v>9.0</c:v>
                </c:pt>
                <c:pt idx="91">
                  <c:v>15.0</c:v>
                </c:pt>
                <c:pt idx="92">
                  <c:v>15.0</c:v>
                </c:pt>
                <c:pt idx="93">
                  <c:v>21.0</c:v>
                </c:pt>
                <c:pt idx="94">
                  <c:v>25.0</c:v>
                </c:pt>
                <c:pt idx="95">
                  <c:v>12.0</c:v>
                </c:pt>
                <c:pt idx="96">
                  <c:v>16.0</c:v>
                </c:pt>
                <c:pt idx="97">
                  <c:v>22.0</c:v>
                </c:pt>
                <c:pt idx="98">
                  <c:v>17.0</c:v>
                </c:pt>
                <c:pt idx="99">
                  <c:v>16.0</c:v>
                </c:pt>
                <c:pt idx="100">
                  <c:v>29.0</c:v>
                </c:pt>
                <c:pt idx="101">
                  <c:v>17.0</c:v>
                </c:pt>
                <c:pt idx="102">
                  <c:v>15.0</c:v>
                </c:pt>
                <c:pt idx="103">
                  <c:v>18.0</c:v>
                </c:pt>
                <c:pt idx="104">
                  <c:v>13.0</c:v>
                </c:pt>
                <c:pt idx="105">
                  <c:v>21.0</c:v>
                </c:pt>
                <c:pt idx="106">
                  <c:v>12.0</c:v>
                </c:pt>
                <c:pt idx="107">
                  <c:v>8.0</c:v>
                </c:pt>
                <c:pt idx="108">
                  <c:v>17.0</c:v>
                </c:pt>
                <c:pt idx="109">
                  <c:v>19.0</c:v>
                </c:pt>
                <c:pt idx="110">
                  <c:v>15.0</c:v>
                </c:pt>
                <c:pt idx="111">
                  <c:v>16.0</c:v>
                </c:pt>
                <c:pt idx="112">
                  <c:v>18.0</c:v>
                </c:pt>
                <c:pt idx="113">
                  <c:v>16.0</c:v>
                </c:pt>
                <c:pt idx="114">
                  <c:v>19.0</c:v>
                </c:pt>
                <c:pt idx="115">
                  <c:v>11.0</c:v>
                </c:pt>
                <c:pt idx="116">
                  <c:v>17.0</c:v>
                </c:pt>
                <c:pt idx="117">
                  <c:v>17.0</c:v>
                </c:pt>
                <c:pt idx="118">
                  <c:v>13.0</c:v>
                </c:pt>
                <c:pt idx="119">
                  <c:v>16.0</c:v>
                </c:pt>
                <c:pt idx="120">
                  <c:v>16.0</c:v>
                </c:pt>
                <c:pt idx="121">
                  <c:v>20.0</c:v>
                </c:pt>
                <c:pt idx="122">
                  <c:v>31.0</c:v>
                </c:pt>
                <c:pt idx="123">
                  <c:v>12.0</c:v>
                </c:pt>
                <c:pt idx="124">
                  <c:v>31.0</c:v>
                </c:pt>
                <c:pt idx="125">
                  <c:v>14.0</c:v>
                </c:pt>
                <c:pt idx="126">
                  <c:v>15.0</c:v>
                </c:pt>
                <c:pt idx="127">
                  <c:v>17.0</c:v>
                </c:pt>
                <c:pt idx="128">
                  <c:v>17.0</c:v>
                </c:pt>
                <c:pt idx="129">
                  <c:v>13.0</c:v>
                </c:pt>
                <c:pt idx="130">
                  <c:v>18.0</c:v>
                </c:pt>
                <c:pt idx="131">
                  <c:v>15.0</c:v>
                </c:pt>
                <c:pt idx="132">
                  <c:v>25.0</c:v>
                </c:pt>
                <c:pt idx="133">
                  <c:v>19.0</c:v>
                </c:pt>
                <c:pt idx="134">
                  <c:v>25.0</c:v>
                </c:pt>
                <c:pt idx="135">
                  <c:v>15.0</c:v>
                </c:pt>
                <c:pt idx="136">
                  <c:v>28.0</c:v>
                </c:pt>
                <c:pt idx="137">
                  <c:v>20.0</c:v>
                </c:pt>
                <c:pt idx="138">
                  <c:v>19.0</c:v>
                </c:pt>
                <c:pt idx="139">
                  <c:v>14.0</c:v>
                </c:pt>
                <c:pt idx="140">
                  <c:v>12.0</c:v>
                </c:pt>
                <c:pt idx="141">
                  <c:v>7.0</c:v>
                </c:pt>
                <c:pt idx="142">
                  <c:v>24.0</c:v>
                </c:pt>
                <c:pt idx="143">
                  <c:v>12.0</c:v>
                </c:pt>
                <c:pt idx="144">
                  <c:v>18.0</c:v>
                </c:pt>
                <c:pt idx="145">
                  <c:v>15.0</c:v>
                </c:pt>
                <c:pt idx="146">
                  <c:v>29.0</c:v>
                </c:pt>
                <c:pt idx="147">
                  <c:v>21.0</c:v>
                </c:pt>
                <c:pt idx="148">
                  <c:v>19.0</c:v>
                </c:pt>
                <c:pt idx="149">
                  <c:v>14.0</c:v>
                </c:pt>
                <c:pt idx="150">
                  <c:v>24.0</c:v>
                </c:pt>
                <c:pt idx="151">
                  <c:v>15.0</c:v>
                </c:pt>
                <c:pt idx="152">
                  <c:v>20.0</c:v>
                </c:pt>
                <c:pt idx="153">
                  <c:v>20.0</c:v>
                </c:pt>
                <c:pt idx="154">
                  <c:v>16.0</c:v>
                </c:pt>
                <c:pt idx="155">
                  <c:v>20.0</c:v>
                </c:pt>
                <c:pt idx="156">
                  <c:v>18.0</c:v>
                </c:pt>
                <c:pt idx="157">
                  <c:v>18.0</c:v>
                </c:pt>
                <c:pt idx="158">
                  <c:v>24.0</c:v>
                </c:pt>
                <c:pt idx="159">
                  <c:v>18.0</c:v>
                </c:pt>
                <c:pt idx="160">
                  <c:v>21.0</c:v>
                </c:pt>
                <c:pt idx="161">
                  <c:v>15.0</c:v>
                </c:pt>
                <c:pt idx="162">
                  <c:v>29.0</c:v>
                </c:pt>
                <c:pt idx="163">
                  <c:v>24.0</c:v>
                </c:pt>
                <c:pt idx="164">
                  <c:v>15.0</c:v>
                </c:pt>
                <c:pt idx="165">
                  <c:v>6.0</c:v>
                </c:pt>
                <c:pt idx="166">
                  <c:v>18.0</c:v>
                </c:pt>
                <c:pt idx="167">
                  <c:v>14.0</c:v>
                </c:pt>
                <c:pt idx="168">
                  <c:v>30.0</c:v>
                </c:pt>
                <c:pt idx="169">
                  <c:v>16.0</c:v>
                </c:pt>
                <c:pt idx="170">
                  <c:v>19.0</c:v>
                </c:pt>
                <c:pt idx="171">
                  <c:v>20.0</c:v>
                </c:pt>
                <c:pt idx="172">
                  <c:v>15.0</c:v>
                </c:pt>
                <c:pt idx="173">
                  <c:v>25.0</c:v>
                </c:pt>
                <c:pt idx="174">
                  <c:v>21.0</c:v>
                </c:pt>
                <c:pt idx="175">
                  <c:v>14.0</c:v>
                </c:pt>
                <c:pt idx="176">
                  <c:v>19.0</c:v>
                </c:pt>
                <c:pt idx="177">
                  <c:v>25.0</c:v>
                </c:pt>
                <c:pt idx="178">
                  <c:v>18.0</c:v>
                </c:pt>
                <c:pt idx="179">
                  <c:v>12.0</c:v>
                </c:pt>
                <c:pt idx="180">
                  <c:v>11.0</c:v>
                </c:pt>
                <c:pt idx="181">
                  <c:v>21.0</c:v>
                </c:pt>
                <c:pt idx="182">
                  <c:v>20.0</c:v>
                </c:pt>
                <c:pt idx="183">
                  <c:v>17.0</c:v>
                </c:pt>
                <c:pt idx="184">
                  <c:v>26.0</c:v>
                </c:pt>
                <c:pt idx="185">
                  <c:v>16.0</c:v>
                </c:pt>
                <c:pt idx="186">
                  <c:v>22.0</c:v>
                </c:pt>
                <c:pt idx="187">
                  <c:v>8.0</c:v>
                </c:pt>
                <c:pt idx="188">
                  <c:v>22.0</c:v>
                </c:pt>
                <c:pt idx="189">
                  <c:v>22.0</c:v>
                </c:pt>
                <c:pt idx="190">
                  <c:v>20.0</c:v>
                </c:pt>
                <c:pt idx="191">
                  <c:v>16.0</c:v>
                </c:pt>
                <c:pt idx="192">
                  <c:v>15.0</c:v>
                </c:pt>
                <c:pt idx="193">
                  <c:v>24.0</c:v>
                </c:pt>
                <c:pt idx="194">
                  <c:v>22.0</c:v>
                </c:pt>
                <c:pt idx="195">
                  <c:v>24.0</c:v>
                </c:pt>
                <c:pt idx="196">
                  <c:v>17.0</c:v>
                </c:pt>
                <c:pt idx="197">
                  <c:v>20.0</c:v>
                </c:pt>
                <c:pt idx="198">
                  <c:v>21.0</c:v>
                </c:pt>
                <c:pt idx="199">
                  <c:v>18.0</c:v>
                </c:pt>
                <c:pt idx="200">
                  <c:v>24.0</c:v>
                </c:pt>
                <c:pt idx="201">
                  <c:v>23.0</c:v>
                </c:pt>
                <c:pt idx="202">
                  <c:v>16.0</c:v>
                </c:pt>
                <c:pt idx="203">
                  <c:v>22.0</c:v>
                </c:pt>
                <c:pt idx="204">
                  <c:v>19.0</c:v>
                </c:pt>
                <c:pt idx="205">
                  <c:v>24.0</c:v>
                </c:pt>
                <c:pt idx="206">
                  <c:v>23.0</c:v>
                </c:pt>
                <c:pt idx="207">
                  <c:v>30.0</c:v>
                </c:pt>
                <c:pt idx="208">
                  <c:v>23.0</c:v>
                </c:pt>
                <c:pt idx="209">
                  <c:v>23.0</c:v>
                </c:pt>
                <c:pt idx="210">
                  <c:v>18.0</c:v>
                </c:pt>
                <c:pt idx="211">
                  <c:v>28.0</c:v>
                </c:pt>
                <c:pt idx="212">
                  <c:v>24.0</c:v>
                </c:pt>
                <c:pt idx="213">
                  <c:v>19.0</c:v>
                </c:pt>
                <c:pt idx="214">
                  <c:v>16.0</c:v>
                </c:pt>
                <c:pt idx="215">
                  <c:v>21.0</c:v>
                </c:pt>
                <c:pt idx="216">
                  <c:v>20.0</c:v>
                </c:pt>
                <c:pt idx="217">
                  <c:v>13.0</c:v>
                </c:pt>
                <c:pt idx="218">
                  <c:v>18.0</c:v>
                </c:pt>
                <c:pt idx="219">
                  <c:v>18.0</c:v>
                </c:pt>
                <c:pt idx="220">
                  <c:v>29.0</c:v>
                </c:pt>
                <c:pt idx="221">
                  <c:v>20.0</c:v>
                </c:pt>
                <c:pt idx="222">
                  <c:v>19.0</c:v>
                </c:pt>
                <c:pt idx="223">
                  <c:v>20.0</c:v>
                </c:pt>
                <c:pt idx="224">
                  <c:v>18.0</c:v>
                </c:pt>
                <c:pt idx="225">
                  <c:v>21.0</c:v>
                </c:pt>
                <c:pt idx="226">
                  <c:v>13.0</c:v>
                </c:pt>
                <c:pt idx="227">
                  <c:v>16.0</c:v>
                </c:pt>
                <c:pt idx="228">
                  <c:v>22.0</c:v>
                </c:pt>
                <c:pt idx="229">
                  <c:v>24.0</c:v>
                </c:pt>
                <c:pt idx="230">
                  <c:v>19.0</c:v>
                </c:pt>
                <c:pt idx="231">
                  <c:v>24.0</c:v>
                </c:pt>
                <c:pt idx="232">
                  <c:v>21.0</c:v>
                </c:pt>
                <c:pt idx="233">
                  <c:v>15.0</c:v>
                </c:pt>
                <c:pt idx="234">
                  <c:v>12.0</c:v>
                </c:pt>
                <c:pt idx="235">
                  <c:v>25.0</c:v>
                </c:pt>
                <c:pt idx="236">
                  <c:v>15.0</c:v>
                </c:pt>
                <c:pt idx="237">
                  <c:v>18.0</c:v>
                </c:pt>
                <c:pt idx="238">
                  <c:v>20.0</c:v>
                </c:pt>
                <c:pt idx="239">
                  <c:v>16.0</c:v>
                </c:pt>
                <c:pt idx="240">
                  <c:v>23.0</c:v>
                </c:pt>
                <c:pt idx="241">
                  <c:v>31.0</c:v>
                </c:pt>
                <c:pt idx="242">
                  <c:v>17.0</c:v>
                </c:pt>
                <c:pt idx="243">
                  <c:v>20.0</c:v>
                </c:pt>
                <c:pt idx="244">
                  <c:v>25.0</c:v>
                </c:pt>
                <c:pt idx="245">
                  <c:v>22.0</c:v>
                </c:pt>
                <c:pt idx="246">
                  <c:v>19.0</c:v>
                </c:pt>
                <c:pt idx="247">
                  <c:v>21.0</c:v>
                </c:pt>
                <c:pt idx="248">
                  <c:v>18.0</c:v>
                </c:pt>
                <c:pt idx="249">
                  <c:v>23.0</c:v>
                </c:pt>
                <c:pt idx="250">
                  <c:v>25.0</c:v>
                </c:pt>
                <c:pt idx="251">
                  <c:v>37.0</c:v>
                </c:pt>
                <c:pt idx="252">
                  <c:v>16.0</c:v>
                </c:pt>
                <c:pt idx="253">
                  <c:v>22.0</c:v>
                </c:pt>
                <c:pt idx="254">
                  <c:v>19.0</c:v>
                </c:pt>
                <c:pt idx="255">
                  <c:v>26.0</c:v>
                </c:pt>
                <c:pt idx="256">
                  <c:v>22.0</c:v>
                </c:pt>
                <c:pt idx="257">
                  <c:v>17.0</c:v>
                </c:pt>
                <c:pt idx="258">
                  <c:v>21.0</c:v>
                </c:pt>
                <c:pt idx="259">
                  <c:v>19.0</c:v>
                </c:pt>
                <c:pt idx="260">
                  <c:v>23.0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'combine trends.csv'!$D$1</c:f>
              <c:strCache>
                <c:ptCount val="1"/>
                <c:pt idx="0">
                  <c:v>most secure browser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'combine trends.csv'!$A$2:$A$263</c:f>
              <c:numCache>
                <c:formatCode>m/d/yy</c:formatCode>
                <c:ptCount val="262"/>
                <c:pt idx="0">
                  <c:v>40979.0</c:v>
                </c:pt>
                <c:pt idx="1">
                  <c:v>40986.0</c:v>
                </c:pt>
                <c:pt idx="2">
                  <c:v>40993.0</c:v>
                </c:pt>
                <c:pt idx="3">
                  <c:v>41000.0</c:v>
                </c:pt>
                <c:pt idx="4">
                  <c:v>41007.0</c:v>
                </c:pt>
                <c:pt idx="5">
                  <c:v>41014.0</c:v>
                </c:pt>
                <c:pt idx="6">
                  <c:v>41021.0</c:v>
                </c:pt>
                <c:pt idx="7">
                  <c:v>41028.0</c:v>
                </c:pt>
                <c:pt idx="8">
                  <c:v>41035.0</c:v>
                </c:pt>
                <c:pt idx="9">
                  <c:v>41042.0</c:v>
                </c:pt>
                <c:pt idx="10">
                  <c:v>41049.0</c:v>
                </c:pt>
                <c:pt idx="11">
                  <c:v>41056.0</c:v>
                </c:pt>
                <c:pt idx="12">
                  <c:v>41063.0</c:v>
                </c:pt>
                <c:pt idx="13">
                  <c:v>41070.0</c:v>
                </c:pt>
                <c:pt idx="14">
                  <c:v>41077.0</c:v>
                </c:pt>
                <c:pt idx="15">
                  <c:v>41084.0</c:v>
                </c:pt>
                <c:pt idx="16">
                  <c:v>41091.0</c:v>
                </c:pt>
                <c:pt idx="17">
                  <c:v>41098.0</c:v>
                </c:pt>
                <c:pt idx="18">
                  <c:v>41105.0</c:v>
                </c:pt>
                <c:pt idx="19">
                  <c:v>41112.0</c:v>
                </c:pt>
                <c:pt idx="20">
                  <c:v>41119.0</c:v>
                </c:pt>
                <c:pt idx="21">
                  <c:v>41126.0</c:v>
                </c:pt>
                <c:pt idx="22">
                  <c:v>41133.0</c:v>
                </c:pt>
                <c:pt idx="23">
                  <c:v>41140.0</c:v>
                </c:pt>
                <c:pt idx="24">
                  <c:v>41147.0</c:v>
                </c:pt>
                <c:pt idx="25">
                  <c:v>41154.0</c:v>
                </c:pt>
                <c:pt idx="26">
                  <c:v>41161.0</c:v>
                </c:pt>
                <c:pt idx="27">
                  <c:v>41168.0</c:v>
                </c:pt>
                <c:pt idx="28">
                  <c:v>41175.0</c:v>
                </c:pt>
                <c:pt idx="29">
                  <c:v>41182.0</c:v>
                </c:pt>
                <c:pt idx="30">
                  <c:v>41189.0</c:v>
                </c:pt>
                <c:pt idx="31">
                  <c:v>41196.0</c:v>
                </c:pt>
                <c:pt idx="32">
                  <c:v>41203.0</c:v>
                </c:pt>
                <c:pt idx="33">
                  <c:v>41210.0</c:v>
                </c:pt>
                <c:pt idx="34">
                  <c:v>41217.0</c:v>
                </c:pt>
                <c:pt idx="35">
                  <c:v>41224.0</c:v>
                </c:pt>
                <c:pt idx="36">
                  <c:v>41231.0</c:v>
                </c:pt>
                <c:pt idx="37">
                  <c:v>41238.0</c:v>
                </c:pt>
                <c:pt idx="38">
                  <c:v>41245.0</c:v>
                </c:pt>
                <c:pt idx="39">
                  <c:v>41252.0</c:v>
                </c:pt>
                <c:pt idx="40">
                  <c:v>41259.0</c:v>
                </c:pt>
                <c:pt idx="41">
                  <c:v>41266.0</c:v>
                </c:pt>
                <c:pt idx="42">
                  <c:v>41273.0</c:v>
                </c:pt>
                <c:pt idx="43">
                  <c:v>41280.0</c:v>
                </c:pt>
                <c:pt idx="44">
                  <c:v>41287.0</c:v>
                </c:pt>
                <c:pt idx="45">
                  <c:v>41294.0</c:v>
                </c:pt>
                <c:pt idx="46">
                  <c:v>41301.0</c:v>
                </c:pt>
                <c:pt idx="47">
                  <c:v>41308.0</c:v>
                </c:pt>
                <c:pt idx="48">
                  <c:v>41315.0</c:v>
                </c:pt>
                <c:pt idx="49">
                  <c:v>41322.0</c:v>
                </c:pt>
                <c:pt idx="50">
                  <c:v>41329.0</c:v>
                </c:pt>
                <c:pt idx="51">
                  <c:v>41336.0</c:v>
                </c:pt>
                <c:pt idx="52">
                  <c:v>41343.0</c:v>
                </c:pt>
                <c:pt idx="53">
                  <c:v>41350.0</c:v>
                </c:pt>
                <c:pt idx="54">
                  <c:v>41357.0</c:v>
                </c:pt>
                <c:pt idx="55">
                  <c:v>41364.0</c:v>
                </c:pt>
                <c:pt idx="56">
                  <c:v>41371.0</c:v>
                </c:pt>
                <c:pt idx="57">
                  <c:v>41378.0</c:v>
                </c:pt>
                <c:pt idx="58">
                  <c:v>41385.0</c:v>
                </c:pt>
                <c:pt idx="59">
                  <c:v>41392.0</c:v>
                </c:pt>
                <c:pt idx="60">
                  <c:v>41399.0</c:v>
                </c:pt>
                <c:pt idx="61">
                  <c:v>41406.0</c:v>
                </c:pt>
                <c:pt idx="62">
                  <c:v>41413.0</c:v>
                </c:pt>
                <c:pt idx="63">
                  <c:v>41420.0</c:v>
                </c:pt>
                <c:pt idx="64">
                  <c:v>41427.0</c:v>
                </c:pt>
                <c:pt idx="65">
                  <c:v>41434.0</c:v>
                </c:pt>
                <c:pt idx="66">
                  <c:v>41441.0</c:v>
                </c:pt>
                <c:pt idx="67">
                  <c:v>41448.0</c:v>
                </c:pt>
                <c:pt idx="68">
                  <c:v>41455.0</c:v>
                </c:pt>
                <c:pt idx="69">
                  <c:v>41462.0</c:v>
                </c:pt>
                <c:pt idx="70">
                  <c:v>41469.0</c:v>
                </c:pt>
                <c:pt idx="71">
                  <c:v>41476.0</c:v>
                </c:pt>
                <c:pt idx="72">
                  <c:v>41483.0</c:v>
                </c:pt>
                <c:pt idx="73">
                  <c:v>41490.0</c:v>
                </c:pt>
                <c:pt idx="74">
                  <c:v>41497.0</c:v>
                </c:pt>
                <c:pt idx="75">
                  <c:v>41504.0</c:v>
                </c:pt>
                <c:pt idx="76">
                  <c:v>41511.0</c:v>
                </c:pt>
                <c:pt idx="77">
                  <c:v>41518.0</c:v>
                </c:pt>
                <c:pt idx="78">
                  <c:v>41525.0</c:v>
                </c:pt>
                <c:pt idx="79">
                  <c:v>41532.0</c:v>
                </c:pt>
                <c:pt idx="80">
                  <c:v>41539.0</c:v>
                </c:pt>
                <c:pt idx="81">
                  <c:v>41546.0</c:v>
                </c:pt>
                <c:pt idx="82">
                  <c:v>41553.0</c:v>
                </c:pt>
                <c:pt idx="83">
                  <c:v>41560.0</c:v>
                </c:pt>
                <c:pt idx="84">
                  <c:v>41567.0</c:v>
                </c:pt>
                <c:pt idx="85">
                  <c:v>41574.0</c:v>
                </c:pt>
                <c:pt idx="86">
                  <c:v>41581.0</c:v>
                </c:pt>
                <c:pt idx="87">
                  <c:v>41588.0</c:v>
                </c:pt>
                <c:pt idx="88">
                  <c:v>41595.0</c:v>
                </c:pt>
                <c:pt idx="89">
                  <c:v>41602.0</c:v>
                </c:pt>
                <c:pt idx="90">
                  <c:v>41609.0</c:v>
                </c:pt>
                <c:pt idx="91">
                  <c:v>41616.0</c:v>
                </c:pt>
                <c:pt idx="92">
                  <c:v>41623.0</c:v>
                </c:pt>
                <c:pt idx="93">
                  <c:v>41630.0</c:v>
                </c:pt>
                <c:pt idx="94">
                  <c:v>41637.0</c:v>
                </c:pt>
                <c:pt idx="95">
                  <c:v>41644.0</c:v>
                </c:pt>
                <c:pt idx="96">
                  <c:v>41651.0</c:v>
                </c:pt>
                <c:pt idx="97">
                  <c:v>41658.0</c:v>
                </c:pt>
                <c:pt idx="98">
                  <c:v>41665.0</c:v>
                </c:pt>
                <c:pt idx="99">
                  <c:v>41672.0</c:v>
                </c:pt>
                <c:pt idx="100">
                  <c:v>41679.0</c:v>
                </c:pt>
                <c:pt idx="101">
                  <c:v>41686.0</c:v>
                </c:pt>
                <c:pt idx="102">
                  <c:v>41693.0</c:v>
                </c:pt>
                <c:pt idx="103">
                  <c:v>41700.0</c:v>
                </c:pt>
                <c:pt idx="104">
                  <c:v>41707.0</c:v>
                </c:pt>
                <c:pt idx="105">
                  <c:v>41714.0</c:v>
                </c:pt>
                <c:pt idx="106">
                  <c:v>41721.0</c:v>
                </c:pt>
                <c:pt idx="107">
                  <c:v>41728.0</c:v>
                </c:pt>
                <c:pt idx="108">
                  <c:v>41735.0</c:v>
                </c:pt>
                <c:pt idx="109">
                  <c:v>41742.0</c:v>
                </c:pt>
                <c:pt idx="110">
                  <c:v>41749.0</c:v>
                </c:pt>
                <c:pt idx="111">
                  <c:v>41756.0</c:v>
                </c:pt>
                <c:pt idx="112">
                  <c:v>41763.0</c:v>
                </c:pt>
                <c:pt idx="113">
                  <c:v>41770.0</c:v>
                </c:pt>
                <c:pt idx="114">
                  <c:v>41777.0</c:v>
                </c:pt>
                <c:pt idx="115">
                  <c:v>41784.0</c:v>
                </c:pt>
                <c:pt idx="116">
                  <c:v>41791.0</c:v>
                </c:pt>
                <c:pt idx="117">
                  <c:v>41798.0</c:v>
                </c:pt>
                <c:pt idx="118">
                  <c:v>41805.0</c:v>
                </c:pt>
                <c:pt idx="119">
                  <c:v>41812.0</c:v>
                </c:pt>
                <c:pt idx="120">
                  <c:v>41819.0</c:v>
                </c:pt>
                <c:pt idx="121">
                  <c:v>41826.0</c:v>
                </c:pt>
                <c:pt idx="122">
                  <c:v>41833.0</c:v>
                </c:pt>
                <c:pt idx="123">
                  <c:v>41840.0</c:v>
                </c:pt>
                <c:pt idx="124">
                  <c:v>41847.0</c:v>
                </c:pt>
                <c:pt idx="125">
                  <c:v>41854.0</c:v>
                </c:pt>
                <c:pt idx="126">
                  <c:v>41861.0</c:v>
                </c:pt>
                <c:pt idx="127">
                  <c:v>41868.0</c:v>
                </c:pt>
                <c:pt idx="128">
                  <c:v>41875.0</c:v>
                </c:pt>
                <c:pt idx="129">
                  <c:v>41882.0</c:v>
                </c:pt>
                <c:pt idx="130">
                  <c:v>41889.0</c:v>
                </c:pt>
                <c:pt idx="131">
                  <c:v>41896.0</c:v>
                </c:pt>
                <c:pt idx="132">
                  <c:v>41903.0</c:v>
                </c:pt>
                <c:pt idx="133">
                  <c:v>41910.0</c:v>
                </c:pt>
                <c:pt idx="134">
                  <c:v>41917.0</c:v>
                </c:pt>
                <c:pt idx="135">
                  <c:v>41924.0</c:v>
                </c:pt>
                <c:pt idx="136">
                  <c:v>41931.0</c:v>
                </c:pt>
                <c:pt idx="137">
                  <c:v>41938.0</c:v>
                </c:pt>
                <c:pt idx="138">
                  <c:v>41945.0</c:v>
                </c:pt>
                <c:pt idx="139">
                  <c:v>41952.0</c:v>
                </c:pt>
                <c:pt idx="140">
                  <c:v>41959.0</c:v>
                </c:pt>
                <c:pt idx="141">
                  <c:v>41966.0</c:v>
                </c:pt>
                <c:pt idx="142">
                  <c:v>41973.0</c:v>
                </c:pt>
                <c:pt idx="143">
                  <c:v>41980.0</c:v>
                </c:pt>
                <c:pt idx="144">
                  <c:v>41987.0</c:v>
                </c:pt>
                <c:pt idx="145">
                  <c:v>41994.0</c:v>
                </c:pt>
                <c:pt idx="146">
                  <c:v>42001.0</c:v>
                </c:pt>
                <c:pt idx="147">
                  <c:v>42008.0</c:v>
                </c:pt>
                <c:pt idx="148">
                  <c:v>42015.0</c:v>
                </c:pt>
                <c:pt idx="149">
                  <c:v>42022.0</c:v>
                </c:pt>
                <c:pt idx="150">
                  <c:v>42029.0</c:v>
                </c:pt>
                <c:pt idx="151">
                  <c:v>42036.0</c:v>
                </c:pt>
                <c:pt idx="152">
                  <c:v>42043.0</c:v>
                </c:pt>
                <c:pt idx="153">
                  <c:v>42050.0</c:v>
                </c:pt>
                <c:pt idx="154">
                  <c:v>42057.0</c:v>
                </c:pt>
                <c:pt idx="155">
                  <c:v>42064.0</c:v>
                </c:pt>
                <c:pt idx="156">
                  <c:v>42071.0</c:v>
                </c:pt>
                <c:pt idx="157">
                  <c:v>42078.0</c:v>
                </c:pt>
                <c:pt idx="158">
                  <c:v>42085.0</c:v>
                </c:pt>
                <c:pt idx="159">
                  <c:v>42092.0</c:v>
                </c:pt>
                <c:pt idx="160">
                  <c:v>42099.0</c:v>
                </c:pt>
                <c:pt idx="161">
                  <c:v>42106.0</c:v>
                </c:pt>
                <c:pt idx="162">
                  <c:v>42113.0</c:v>
                </c:pt>
                <c:pt idx="163">
                  <c:v>42120.0</c:v>
                </c:pt>
                <c:pt idx="164">
                  <c:v>42127.0</c:v>
                </c:pt>
                <c:pt idx="165">
                  <c:v>42134.0</c:v>
                </c:pt>
                <c:pt idx="166">
                  <c:v>42141.0</c:v>
                </c:pt>
                <c:pt idx="167">
                  <c:v>42148.0</c:v>
                </c:pt>
                <c:pt idx="168">
                  <c:v>42155.0</c:v>
                </c:pt>
                <c:pt idx="169">
                  <c:v>42162.0</c:v>
                </c:pt>
                <c:pt idx="170">
                  <c:v>42169.0</c:v>
                </c:pt>
                <c:pt idx="171">
                  <c:v>42176.0</c:v>
                </c:pt>
                <c:pt idx="172">
                  <c:v>42183.0</c:v>
                </c:pt>
                <c:pt idx="173">
                  <c:v>42190.0</c:v>
                </c:pt>
                <c:pt idx="174">
                  <c:v>42197.0</c:v>
                </c:pt>
                <c:pt idx="175">
                  <c:v>42204.0</c:v>
                </c:pt>
                <c:pt idx="176">
                  <c:v>42211.0</c:v>
                </c:pt>
                <c:pt idx="177">
                  <c:v>42218.0</c:v>
                </c:pt>
                <c:pt idx="178">
                  <c:v>42225.0</c:v>
                </c:pt>
                <c:pt idx="179">
                  <c:v>42232.0</c:v>
                </c:pt>
                <c:pt idx="180">
                  <c:v>42239.0</c:v>
                </c:pt>
                <c:pt idx="181">
                  <c:v>42246.0</c:v>
                </c:pt>
                <c:pt idx="182">
                  <c:v>42253.0</c:v>
                </c:pt>
                <c:pt idx="183">
                  <c:v>42260.0</c:v>
                </c:pt>
                <c:pt idx="184">
                  <c:v>42267.0</c:v>
                </c:pt>
                <c:pt idx="185">
                  <c:v>42274.0</c:v>
                </c:pt>
                <c:pt idx="186">
                  <c:v>42281.0</c:v>
                </c:pt>
                <c:pt idx="187">
                  <c:v>42288.0</c:v>
                </c:pt>
                <c:pt idx="188">
                  <c:v>42295.0</c:v>
                </c:pt>
                <c:pt idx="189">
                  <c:v>42302.0</c:v>
                </c:pt>
                <c:pt idx="190">
                  <c:v>42309.0</c:v>
                </c:pt>
                <c:pt idx="191">
                  <c:v>42316.0</c:v>
                </c:pt>
                <c:pt idx="192">
                  <c:v>42323.0</c:v>
                </c:pt>
                <c:pt idx="193">
                  <c:v>42330.0</c:v>
                </c:pt>
                <c:pt idx="194">
                  <c:v>42337.0</c:v>
                </c:pt>
                <c:pt idx="195">
                  <c:v>42344.0</c:v>
                </c:pt>
                <c:pt idx="196">
                  <c:v>42351.0</c:v>
                </c:pt>
                <c:pt idx="197">
                  <c:v>42358.0</c:v>
                </c:pt>
                <c:pt idx="198">
                  <c:v>42365.0</c:v>
                </c:pt>
                <c:pt idx="199">
                  <c:v>42372.0</c:v>
                </c:pt>
                <c:pt idx="200">
                  <c:v>42379.0</c:v>
                </c:pt>
                <c:pt idx="201">
                  <c:v>42386.0</c:v>
                </c:pt>
                <c:pt idx="202">
                  <c:v>42393.0</c:v>
                </c:pt>
                <c:pt idx="203">
                  <c:v>42400.0</c:v>
                </c:pt>
                <c:pt idx="204">
                  <c:v>42407.0</c:v>
                </c:pt>
                <c:pt idx="205">
                  <c:v>42414.0</c:v>
                </c:pt>
                <c:pt idx="206">
                  <c:v>42421.0</c:v>
                </c:pt>
                <c:pt idx="207">
                  <c:v>42428.0</c:v>
                </c:pt>
                <c:pt idx="208">
                  <c:v>42435.0</c:v>
                </c:pt>
                <c:pt idx="209">
                  <c:v>42442.0</c:v>
                </c:pt>
                <c:pt idx="210">
                  <c:v>42449.0</c:v>
                </c:pt>
                <c:pt idx="211">
                  <c:v>42456.0</c:v>
                </c:pt>
                <c:pt idx="212">
                  <c:v>42463.0</c:v>
                </c:pt>
                <c:pt idx="213">
                  <c:v>42470.0</c:v>
                </c:pt>
                <c:pt idx="214">
                  <c:v>42477.0</c:v>
                </c:pt>
                <c:pt idx="215">
                  <c:v>42484.0</c:v>
                </c:pt>
                <c:pt idx="216">
                  <c:v>42491.0</c:v>
                </c:pt>
                <c:pt idx="217">
                  <c:v>42498.0</c:v>
                </c:pt>
                <c:pt idx="218">
                  <c:v>42505.0</c:v>
                </c:pt>
                <c:pt idx="219">
                  <c:v>42512.0</c:v>
                </c:pt>
                <c:pt idx="220">
                  <c:v>42519.0</c:v>
                </c:pt>
                <c:pt idx="221">
                  <c:v>42526.0</c:v>
                </c:pt>
                <c:pt idx="222">
                  <c:v>42533.0</c:v>
                </c:pt>
                <c:pt idx="223">
                  <c:v>42540.0</c:v>
                </c:pt>
                <c:pt idx="224">
                  <c:v>42547.0</c:v>
                </c:pt>
                <c:pt idx="225">
                  <c:v>42554.0</c:v>
                </c:pt>
                <c:pt idx="226">
                  <c:v>42561.0</c:v>
                </c:pt>
                <c:pt idx="227">
                  <c:v>42568.0</c:v>
                </c:pt>
                <c:pt idx="228">
                  <c:v>42575.0</c:v>
                </c:pt>
                <c:pt idx="229">
                  <c:v>42582.0</c:v>
                </c:pt>
                <c:pt idx="230">
                  <c:v>42589.0</c:v>
                </c:pt>
                <c:pt idx="231">
                  <c:v>42596.0</c:v>
                </c:pt>
                <c:pt idx="232">
                  <c:v>42603.0</c:v>
                </c:pt>
                <c:pt idx="233">
                  <c:v>42610.0</c:v>
                </c:pt>
                <c:pt idx="234">
                  <c:v>42617.0</c:v>
                </c:pt>
                <c:pt idx="235">
                  <c:v>42624.0</c:v>
                </c:pt>
                <c:pt idx="236">
                  <c:v>42631.0</c:v>
                </c:pt>
                <c:pt idx="237">
                  <c:v>42638.0</c:v>
                </c:pt>
                <c:pt idx="238">
                  <c:v>42645.0</c:v>
                </c:pt>
                <c:pt idx="239">
                  <c:v>42652.0</c:v>
                </c:pt>
                <c:pt idx="240">
                  <c:v>42659.0</c:v>
                </c:pt>
                <c:pt idx="241">
                  <c:v>42666.0</c:v>
                </c:pt>
                <c:pt idx="242">
                  <c:v>42673.0</c:v>
                </c:pt>
                <c:pt idx="243">
                  <c:v>42680.0</c:v>
                </c:pt>
                <c:pt idx="244">
                  <c:v>42687.0</c:v>
                </c:pt>
                <c:pt idx="245">
                  <c:v>42694.0</c:v>
                </c:pt>
                <c:pt idx="246">
                  <c:v>42701.0</c:v>
                </c:pt>
                <c:pt idx="247">
                  <c:v>42708.0</c:v>
                </c:pt>
                <c:pt idx="248">
                  <c:v>42715.0</c:v>
                </c:pt>
                <c:pt idx="249">
                  <c:v>42722.0</c:v>
                </c:pt>
                <c:pt idx="250">
                  <c:v>42729.0</c:v>
                </c:pt>
                <c:pt idx="251">
                  <c:v>42736.0</c:v>
                </c:pt>
                <c:pt idx="252">
                  <c:v>42743.0</c:v>
                </c:pt>
                <c:pt idx="253">
                  <c:v>42750.0</c:v>
                </c:pt>
                <c:pt idx="254">
                  <c:v>42757.0</c:v>
                </c:pt>
                <c:pt idx="255">
                  <c:v>42764.0</c:v>
                </c:pt>
                <c:pt idx="256">
                  <c:v>42771.0</c:v>
                </c:pt>
                <c:pt idx="257">
                  <c:v>42778.0</c:v>
                </c:pt>
                <c:pt idx="258">
                  <c:v>42785.0</c:v>
                </c:pt>
                <c:pt idx="259">
                  <c:v>42792.0</c:v>
                </c:pt>
                <c:pt idx="260">
                  <c:v>42799.0</c:v>
                </c:pt>
              </c:numCache>
            </c:numRef>
          </c:cat>
          <c:val>
            <c:numRef>
              <c:f>'combine trends.csv'!$D$2:$D$263</c:f>
              <c:numCache>
                <c:formatCode>General</c:formatCode>
                <c:ptCount val="262"/>
                <c:pt idx="0">
                  <c:v>32.0</c:v>
                </c:pt>
                <c:pt idx="1">
                  <c:v>40.0</c:v>
                </c:pt>
                <c:pt idx="2">
                  <c:v>33.0</c:v>
                </c:pt>
                <c:pt idx="3">
                  <c:v>20.0</c:v>
                </c:pt>
                <c:pt idx="4">
                  <c:v>14.0</c:v>
                </c:pt>
                <c:pt idx="5">
                  <c:v>12.0</c:v>
                </c:pt>
                <c:pt idx="6">
                  <c:v>29.0</c:v>
                </c:pt>
                <c:pt idx="7">
                  <c:v>16.0</c:v>
                </c:pt>
                <c:pt idx="8">
                  <c:v>26.0</c:v>
                </c:pt>
                <c:pt idx="9">
                  <c:v>33.0</c:v>
                </c:pt>
                <c:pt idx="10">
                  <c:v>27.0</c:v>
                </c:pt>
                <c:pt idx="11">
                  <c:v>15.0</c:v>
                </c:pt>
                <c:pt idx="12">
                  <c:v>20.0</c:v>
                </c:pt>
                <c:pt idx="13">
                  <c:v>17.0</c:v>
                </c:pt>
                <c:pt idx="14">
                  <c:v>29.0</c:v>
                </c:pt>
                <c:pt idx="15">
                  <c:v>37.0</c:v>
                </c:pt>
                <c:pt idx="16">
                  <c:v>31.0</c:v>
                </c:pt>
                <c:pt idx="17">
                  <c:v>24.0</c:v>
                </c:pt>
                <c:pt idx="18">
                  <c:v>26.0</c:v>
                </c:pt>
                <c:pt idx="19">
                  <c:v>19.0</c:v>
                </c:pt>
                <c:pt idx="20">
                  <c:v>29.0</c:v>
                </c:pt>
                <c:pt idx="21">
                  <c:v>19.0</c:v>
                </c:pt>
                <c:pt idx="22">
                  <c:v>33.0</c:v>
                </c:pt>
                <c:pt idx="23">
                  <c:v>19.0</c:v>
                </c:pt>
                <c:pt idx="24">
                  <c:v>20.0</c:v>
                </c:pt>
                <c:pt idx="25">
                  <c:v>23.0</c:v>
                </c:pt>
                <c:pt idx="26">
                  <c:v>29.0</c:v>
                </c:pt>
                <c:pt idx="27">
                  <c:v>25.0</c:v>
                </c:pt>
                <c:pt idx="28">
                  <c:v>21.0</c:v>
                </c:pt>
                <c:pt idx="29">
                  <c:v>22.0</c:v>
                </c:pt>
                <c:pt idx="30">
                  <c:v>16.0</c:v>
                </c:pt>
                <c:pt idx="31">
                  <c:v>23.0</c:v>
                </c:pt>
                <c:pt idx="32">
                  <c:v>15.0</c:v>
                </c:pt>
                <c:pt idx="33">
                  <c:v>22.0</c:v>
                </c:pt>
                <c:pt idx="34">
                  <c:v>20.0</c:v>
                </c:pt>
                <c:pt idx="35">
                  <c:v>31.0</c:v>
                </c:pt>
                <c:pt idx="36">
                  <c:v>23.0</c:v>
                </c:pt>
                <c:pt idx="37">
                  <c:v>31.0</c:v>
                </c:pt>
                <c:pt idx="38">
                  <c:v>28.0</c:v>
                </c:pt>
                <c:pt idx="39">
                  <c:v>31.0</c:v>
                </c:pt>
                <c:pt idx="40">
                  <c:v>17.0</c:v>
                </c:pt>
                <c:pt idx="41">
                  <c:v>34.0</c:v>
                </c:pt>
                <c:pt idx="42">
                  <c:v>24.0</c:v>
                </c:pt>
                <c:pt idx="43">
                  <c:v>23.0</c:v>
                </c:pt>
                <c:pt idx="44">
                  <c:v>24.0</c:v>
                </c:pt>
                <c:pt idx="45">
                  <c:v>15.0</c:v>
                </c:pt>
                <c:pt idx="46">
                  <c:v>33.0</c:v>
                </c:pt>
                <c:pt idx="47">
                  <c:v>18.0</c:v>
                </c:pt>
                <c:pt idx="48">
                  <c:v>29.0</c:v>
                </c:pt>
                <c:pt idx="49">
                  <c:v>25.0</c:v>
                </c:pt>
                <c:pt idx="50">
                  <c:v>26.0</c:v>
                </c:pt>
                <c:pt idx="51">
                  <c:v>36.0</c:v>
                </c:pt>
                <c:pt idx="52">
                  <c:v>33.0</c:v>
                </c:pt>
                <c:pt idx="53">
                  <c:v>30.0</c:v>
                </c:pt>
                <c:pt idx="54">
                  <c:v>24.0</c:v>
                </c:pt>
                <c:pt idx="55">
                  <c:v>21.0</c:v>
                </c:pt>
                <c:pt idx="56">
                  <c:v>20.0</c:v>
                </c:pt>
                <c:pt idx="57">
                  <c:v>23.0</c:v>
                </c:pt>
                <c:pt idx="58">
                  <c:v>33.0</c:v>
                </c:pt>
                <c:pt idx="59">
                  <c:v>28.0</c:v>
                </c:pt>
                <c:pt idx="60">
                  <c:v>24.0</c:v>
                </c:pt>
                <c:pt idx="61">
                  <c:v>26.0</c:v>
                </c:pt>
                <c:pt idx="62">
                  <c:v>26.0</c:v>
                </c:pt>
                <c:pt idx="63">
                  <c:v>29.0</c:v>
                </c:pt>
                <c:pt idx="64">
                  <c:v>30.0</c:v>
                </c:pt>
                <c:pt idx="65">
                  <c:v>38.0</c:v>
                </c:pt>
                <c:pt idx="66">
                  <c:v>38.0</c:v>
                </c:pt>
                <c:pt idx="67">
                  <c:v>41.0</c:v>
                </c:pt>
                <c:pt idx="68">
                  <c:v>31.0</c:v>
                </c:pt>
                <c:pt idx="69">
                  <c:v>27.0</c:v>
                </c:pt>
                <c:pt idx="70">
                  <c:v>21.0</c:v>
                </c:pt>
                <c:pt idx="71">
                  <c:v>25.0</c:v>
                </c:pt>
                <c:pt idx="72">
                  <c:v>18.0</c:v>
                </c:pt>
                <c:pt idx="73">
                  <c:v>21.0</c:v>
                </c:pt>
                <c:pt idx="74">
                  <c:v>35.0</c:v>
                </c:pt>
                <c:pt idx="75">
                  <c:v>29.0</c:v>
                </c:pt>
                <c:pt idx="76">
                  <c:v>27.0</c:v>
                </c:pt>
                <c:pt idx="77">
                  <c:v>27.0</c:v>
                </c:pt>
                <c:pt idx="78">
                  <c:v>43.0</c:v>
                </c:pt>
                <c:pt idx="79">
                  <c:v>27.0</c:v>
                </c:pt>
                <c:pt idx="80">
                  <c:v>31.0</c:v>
                </c:pt>
                <c:pt idx="81">
                  <c:v>33.0</c:v>
                </c:pt>
                <c:pt idx="82">
                  <c:v>31.0</c:v>
                </c:pt>
                <c:pt idx="83">
                  <c:v>37.0</c:v>
                </c:pt>
                <c:pt idx="84">
                  <c:v>24.0</c:v>
                </c:pt>
                <c:pt idx="85">
                  <c:v>23.0</c:v>
                </c:pt>
                <c:pt idx="86">
                  <c:v>20.0</c:v>
                </c:pt>
                <c:pt idx="87">
                  <c:v>23.0</c:v>
                </c:pt>
                <c:pt idx="88">
                  <c:v>40.0</c:v>
                </c:pt>
                <c:pt idx="89">
                  <c:v>24.0</c:v>
                </c:pt>
                <c:pt idx="90">
                  <c:v>27.0</c:v>
                </c:pt>
                <c:pt idx="91">
                  <c:v>39.0</c:v>
                </c:pt>
                <c:pt idx="92">
                  <c:v>34.0</c:v>
                </c:pt>
                <c:pt idx="93">
                  <c:v>33.0</c:v>
                </c:pt>
                <c:pt idx="94">
                  <c:v>31.0</c:v>
                </c:pt>
                <c:pt idx="95">
                  <c:v>23.0</c:v>
                </c:pt>
                <c:pt idx="96">
                  <c:v>27.0</c:v>
                </c:pt>
                <c:pt idx="97">
                  <c:v>25.0</c:v>
                </c:pt>
                <c:pt idx="98">
                  <c:v>29.0</c:v>
                </c:pt>
                <c:pt idx="99">
                  <c:v>37.0</c:v>
                </c:pt>
                <c:pt idx="100">
                  <c:v>34.0</c:v>
                </c:pt>
                <c:pt idx="101">
                  <c:v>26.0</c:v>
                </c:pt>
                <c:pt idx="102">
                  <c:v>44.0</c:v>
                </c:pt>
                <c:pt idx="103">
                  <c:v>23.0</c:v>
                </c:pt>
                <c:pt idx="104">
                  <c:v>32.0</c:v>
                </c:pt>
                <c:pt idx="105">
                  <c:v>51.0</c:v>
                </c:pt>
                <c:pt idx="106">
                  <c:v>27.0</c:v>
                </c:pt>
                <c:pt idx="107">
                  <c:v>36.0</c:v>
                </c:pt>
                <c:pt idx="108">
                  <c:v>47.0</c:v>
                </c:pt>
                <c:pt idx="109">
                  <c:v>36.0</c:v>
                </c:pt>
                <c:pt idx="110">
                  <c:v>29.0</c:v>
                </c:pt>
                <c:pt idx="111">
                  <c:v>100.0</c:v>
                </c:pt>
                <c:pt idx="112">
                  <c:v>38.0</c:v>
                </c:pt>
                <c:pt idx="113">
                  <c:v>24.0</c:v>
                </c:pt>
                <c:pt idx="114">
                  <c:v>28.0</c:v>
                </c:pt>
                <c:pt idx="115">
                  <c:v>26.0</c:v>
                </c:pt>
                <c:pt idx="116">
                  <c:v>41.0</c:v>
                </c:pt>
                <c:pt idx="117">
                  <c:v>24.0</c:v>
                </c:pt>
                <c:pt idx="118">
                  <c:v>32.0</c:v>
                </c:pt>
                <c:pt idx="119">
                  <c:v>26.0</c:v>
                </c:pt>
                <c:pt idx="120">
                  <c:v>35.0</c:v>
                </c:pt>
                <c:pt idx="121">
                  <c:v>30.0</c:v>
                </c:pt>
                <c:pt idx="122">
                  <c:v>16.0</c:v>
                </c:pt>
                <c:pt idx="123">
                  <c:v>33.0</c:v>
                </c:pt>
                <c:pt idx="124">
                  <c:v>33.0</c:v>
                </c:pt>
                <c:pt idx="125">
                  <c:v>27.0</c:v>
                </c:pt>
                <c:pt idx="126">
                  <c:v>28.0</c:v>
                </c:pt>
                <c:pt idx="127">
                  <c:v>33.0</c:v>
                </c:pt>
                <c:pt idx="128">
                  <c:v>33.0</c:v>
                </c:pt>
                <c:pt idx="129">
                  <c:v>40.0</c:v>
                </c:pt>
                <c:pt idx="130">
                  <c:v>28.0</c:v>
                </c:pt>
                <c:pt idx="131">
                  <c:v>33.0</c:v>
                </c:pt>
                <c:pt idx="132">
                  <c:v>46.0</c:v>
                </c:pt>
                <c:pt idx="133">
                  <c:v>29.0</c:v>
                </c:pt>
                <c:pt idx="134">
                  <c:v>29.0</c:v>
                </c:pt>
                <c:pt idx="135">
                  <c:v>34.0</c:v>
                </c:pt>
                <c:pt idx="136">
                  <c:v>26.0</c:v>
                </c:pt>
                <c:pt idx="137">
                  <c:v>20.0</c:v>
                </c:pt>
                <c:pt idx="138">
                  <c:v>24.0</c:v>
                </c:pt>
                <c:pt idx="139">
                  <c:v>31.0</c:v>
                </c:pt>
                <c:pt idx="140">
                  <c:v>34.0</c:v>
                </c:pt>
                <c:pt idx="141">
                  <c:v>31.0</c:v>
                </c:pt>
                <c:pt idx="142">
                  <c:v>34.0</c:v>
                </c:pt>
                <c:pt idx="143">
                  <c:v>33.0</c:v>
                </c:pt>
                <c:pt idx="144">
                  <c:v>23.0</c:v>
                </c:pt>
                <c:pt idx="145">
                  <c:v>19.0</c:v>
                </c:pt>
                <c:pt idx="146">
                  <c:v>37.0</c:v>
                </c:pt>
                <c:pt idx="147">
                  <c:v>32.0</c:v>
                </c:pt>
                <c:pt idx="148">
                  <c:v>32.0</c:v>
                </c:pt>
                <c:pt idx="149">
                  <c:v>20.0</c:v>
                </c:pt>
                <c:pt idx="150">
                  <c:v>36.0</c:v>
                </c:pt>
                <c:pt idx="151">
                  <c:v>31.0</c:v>
                </c:pt>
                <c:pt idx="152">
                  <c:v>26.0</c:v>
                </c:pt>
                <c:pt idx="153">
                  <c:v>36.0</c:v>
                </c:pt>
                <c:pt idx="154">
                  <c:v>27.0</c:v>
                </c:pt>
                <c:pt idx="155">
                  <c:v>23.0</c:v>
                </c:pt>
                <c:pt idx="156">
                  <c:v>33.0</c:v>
                </c:pt>
                <c:pt idx="157">
                  <c:v>26.0</c:v>
                </c:pt>
                <c:pt idx="158">
                  <c:v>32.0</c:v>
                </c:pt>
                <c:pt idx="159">
                  <c:v>35.0</c:v>
                </c:pt>
                <c:pt idx="160">
                  <c:v>24.0</c:v>
                </c:pt>
                <c:pt idx="161">
                  <c:v>28.0</c:v>
                </c:pt>
                <c:pt idx="162">
                  <c:v>33.0</c:v>
                </c:pt>
                <c:pt idx="163">
                  <c:v>26.0</c:v>
                </c:pt>
                <c:pt idx="164">
                  <c:v>30.0</c:v>
                </c:pt>
                <c:pt idx="165">
                  <c:v>21.0</c:v>
                </c:pt>
                <c:pt idx="166">
                  <c:v>25.0</c:v>
                </c:pt>
                <c:pt idx="167">
                  <c:v>19.0</c:v>
                </c:pt>
                <c:pt idx="168">
                  <c:v>17.0</c:v>
                </c:pt>
                <c:pt idx="169">
                  <c:v>31.0</c:v>
                </c:pt>
                <c:pt idx="170">
                  <c:v>28.0</c:v>
                </c:pt>
                <c:pt idx="171">
                  <c:v>27.0</c:v>
                </c:pt>
                <c:pt idx="172">
                  <c:v>26.0</c:v>
                </c:pt>
                <c:pt idx="173">
                  <c:v>30.0</c:v>
                </c:pt>
                <c:pt idx="174">
                  <c:v>26.0</c:v>
                </c:pt>
                <c:pt idx="175">
                  <c:v>25.0</c:v>
                </c:pt>
                <c:pt idx="176">
                  <c:v>18.0</c:v>
                </c:pt>
                <c:pt idx="177">
                  <c:v>35.0</c:v>
                </c:pt>
                <c:pt idx="178">
                  <c:v>33.0</c:v>
                </c:pt>
                <c:pt idx="179">
                  <c:v>33.0</c:v>
                </c:pt>
                <c:pt idx="180">
                  <c:v>27.0</c:v>
                </c:pt>
                <c:pt idx="181">
                  <c:v>37.0</c:v>
                </c:pt>
                <c:pt idx="182">
                  <c:v>36.0</c:v>
                </c:pt>
                <c:pt idx="183">
                  <c:v>29.0</c:v>
                </c:pt>
                <c:pt idx="184">
                  <c:v>18.0</c:v>
                </c:pt>
                <c:pt idx="185">
                  <c:v>26.0</c:v>
                </c:pt>
                <c:pt idx="186">
                  <c:v>24.0</c:v>
                </c:pt>
                <c:pt idx="187">
                  <c:v>30.0</c:v>
                </c:pt>
                <c:pt idx="188">
                  <c:v>40.0</c:v>
                </c:pt>
                <c:pt idx="189">
                  <c:v>26.0</c:v>
                </c:pt>
                <c:pt idx="190">
                  <c:v>37.0</c:v>
                </c:pt>
                <c:pt idx="191">
                  <c:v>24.0</c:v>
                </c:pt>
                <c:pt idx="192">
                  <c:v>29.0</c:v>
                </c:pt>
                <c:pt idx="193">
                  <c:v>26.0</c:v>
                </c:pt>
                <c:pt idx="194">
                  <c:v>29.0</c:v>
                </c:pt>
                <c:pt idx="195">
                  <c:v>20.0</c:v>
                </c:pt>
                <c:pt idx="196">
                  <c:v>16.0</c:v>
                </c:pt>
                <c:pt idx="197">
                  <c:v>25.0</c:v>
                </c:pt>
                <c:pt idx="198">
                  <c:v>27.0</c:v>
                </c:pt>
                <c:pt idx="199">
                  <c:v>15.0</c:v>
                </c:pt>
                <c:pt idx="200">
                  <c:v>30.0</c:v>
                </c:pt>
                <c:pt idx="201">
                  <c:v>22.0</c:v>
                </c:pt>
                <c:pt idx="202">
                  <c:v>31.0</c:v>
                </c:pt>
                <c:pt idx="203">
                  <c:v>19.0</c:v>
                </c:pt>
                <c:pt idx="204">
                  <c:v>25.0</c:v>
                </c:pt>
                <c:pt idx="205">
                  <c:v>22.0</c:v>
                </c:pt>
                <c:pt idx="206">
                  <c:v>25.0</c:v>
                </c:pt>
                <c:pt idx="207">
                  <c:v>27.0</c:v>
                </c:pt>
                <c:pt idx="208">
                  <c:v>24.0</c:v>
                </c:pt>
                <c:pt idx="209">
                  <c:v>26.0</c:v>
                </c:pt>
                <c:pt idx="210">
                  <c:v>26.0</c:v>
                </c:pt>
                <c:pt idx="211">
                  <c:v>28.0</c:v>
                </c:pt>
                <c:pt idx="212">
                  <c:v>22.0</c:v>
                </c:pt>
                <c:pt idx="213">
                  <c:v>16.0</c:v>
                </c:pt>
                <c:pt idx="214">
                  <c:v>18.0</c:v>
                </c:pt>
                <c:pt idx="215">
                  <c:v>18.0</c:v>
                </c:pt>
                <c:pt idx="216">
                  <c:v>23.0</c:v>
                </c:pt>
                <c:pt idx="217">
                  <c:v>21.0</c:v>
                </c:pt>
                <c:pt idx="218">
                  <c:v>32.0</c:v>
                </c:pt>
                <c:pt idx="219">
                  <c:v>28.0</c:v>
                </c:pt>
                <c:pt idx="220">
                  <c:v>22.0</c:v>
                </c:pt>
                <c:pt idx="221">
                  <c:v>22.0</c:v>
                </c:pt>
                <c:pt idx="222">
                  <c:v>25.0</c:v>
                </c:pt>
                <c:pt idx="223">
                  <c:v>32.0</c:v>
                </c:pt>
                <c:pt idx="224">
                  <c:v>30.0</c:v>
                </c:pt>
                <c:pt idx="225">
                  <c:v>26.0</c:v>
                </c:pt>
                <c:pt idx="226">
                  <c:v>31.0</c:v>
                </c:pt>
                <c:pt idx="227">
                  <c:v>20.0</c:v>
                </c:pt>
                <c:pt idx="228">
                  <c:v>30.0</c:v>
                </c:pt>
                <c:pt idx="229">
                  <c:v>29.0</c:v>
                </c:pt>
                <c:pt idx="230">
                  <c:v>22.0</c:v>
                </c:pt>
                <c:pt idx="231">
                  <c:v>20.0</c:v>
                </c:pt>
                <c:pt idx="232">
                  <c:v>27.0</c:v>
                </c:pt>
                <c:pt idx="233">
                  <c:v>30.0</c:v>
                </c:pt>
                <c:pt idx="234">
                  <c:v>20.0</c:v>
                </c:pt>
                <c:pt idx="235">
                  <c:v>24.0</c:v>
                </c:pt>
                <c:pt idx="236">
                  <c:v>34.0</c:v>
                </c:pt>
                <c:pt idx="237">
                  <c:v>26.0</c:v>
                </c:pt>
                <c:pt idx="238">
                  <c:v>28.0</c:v>
                </c:pt>
                <c:pt idx="239">
                  <c:v>19.0</c:v>
                </c:pt>
                <c:pt idx="240">
                  <c:v>24.0</c:v>
                </c:pt>
                <c:pt idx="241">
                  <c:v>30.0</c:v>
                </c:pt>
                <c:pt idx="242">
                  <c:v>28.0</c:v>
                </c:pt>
                <c:pt idx="243">
                  <c:v>28.0</c:v>
                </c:pt>
                <c:pt idx="244">
                  <c:v>40.0</c:v>
                </c:pt>
                <c:pt idx="245">
                  <c:v>24.0</c:v>
                </c:pt>
                <c:pt idx="246">
                  <c:v>33.0</c:v>
                </c:pt>
                <c:pt idx="247">
                  <c:v>37.0</c:v>
                </c:pt>
                <c:pt idx="248">
                  <c:v>32.0</c:v>
                </c:pt>
                <c:pt idx="249">
                  <c:v>27.0</c:v>
                </c:pt>
                <c:pt idx="250">
                  <c:v>32.0</c:v>
                </c:pt>
                <c:pt idx="251">
                  <c:v>28.0</c:v>
                </c:pt>
                <c:pt idx="252">
                  <c:v>34.0</c:v>
                </c:pt>
                <c:pt idx="253">
                  <c:v>23.0</c:v>
                </c:pt>
                <c:pt idx="254">
                  <c:v>30.0</c:v>
                </c:pt>
                <c:pt idx="255">
                  <c:v>31.0</c:v>
                </c:pt>
                <c:pt idx="256">
                  <c:v>25.0</c:v>
                </c:pt>
                <c:pt idx="257">
                  <c:v>35.0</c:v>
                </c:pt>
                <c:pt idx="258">
                  <c:v>30.0</c:v>
                </c:pt>
                <c:pt idx="259">
                  <c:v>29.0</c:v>
                </c:pt>
                <c:pt idx="260">
                  <c:v>37.0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864320800"/>
        <c:axId val="-1864318480"/>
      </c:lineChart>
      <c:dateAx>
        <c:axId val="-1864320800"/>
        <c:scaling>
          <c:orientation val="minMax"/>
        </c:scaling>
        <c:delete val="0"/>
        <c:axPos val="b"/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m/d/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64318480"/>
        <c:crosses val="autoZero"/>
        <c:auto val="1"/>
        <c:lblOffset val="100"/>
        <c:baseTimeUnit val="days"/>
      </c:dateAx>
      <c:valAx>
        <c:axId val="-1864318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64320800"/>
        <c:crosses val="autoZero"/>
        <c:crossBetween val="between"/>
      </c:valAx>
      <c:spPr>
        <a:noFill/>
        <a:ln>
          <a:solidFill>
            <a:schemeClr val="accent1"/>
          </a:solidFill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'combine trends.csv'!$F$1</c:f>
              <c:strCache>
                <c:ptCount val="1"/>
                <c:pt idx="0">
                  <c:v>search without history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'combine trends.csv'!$A$2:$A$263</c:f>
              <c:numCache>
                <c:formatCode>m/d/yy</c:formatCode>
                <c:ptCount val="262"/>
                <c:pt idx="0">
                  <c:v>40979.0</c:v>
                </c:pt>
                <c:pt idx="1">
                  <c:v>40986.0</c:v>
                </c:pt>
                <c:pt idx="2">
                  <c:v>40993.0</c:v>
                </c:pt>
                <c:pt idx="3">
                  <c:v>41000.0</c:v>
                </c:pt>
                <c:pt idx="4">
                  <c:v>41007.0</c:v>
                </c:pt>
                <c:pt idx="5">
                  <c:v>41014.0</c:v>
                </c:pt>
                <c:pt idx="6">
                  <c:v>41021.0</c:v>
                </c:pt>
                <c:pt idx="7">
                  <c:v>41028.0</c:v>
                </c:pt>
                <c:pt idx="8">
                  <c:v>41035.0</c:v>
                </c:pt>
                <c:pt idx="9">
                  <c:v>41042.0</c:v>
                </c:pt>
                <c:pt idx="10">
                  <c:v>41049.0</c:v>
                </c:pt>
                <c:pt idx="11">
                  <c:v>41056.0</c:v>
                </c:pt>
                <c:pt idx="12">
                  <c:v>41063.0</c:v>
                </c:pt>
                <c:pt idx="13">
                  <c:v>41070.0</c:v>
                </c:pt>
                <c:pt idx="14">
                  <c:v>41077.0</c:v>
                </c:pt>
                <c:pt idx="15">
                  <c:v>41084.0</c:v>
                </c:pt>
                <c:pt idx="16">
                  <c:v>41091.0</c:v>
                </c:pt>
                <c:pt idx="17">
                  <c:v>41098.0</c:v>
                </c:pt>
                <c:pt idx="18">
                  <c:v>41105.0</c:v>
                </c:pt>
                <c:pt idx="19">
                  <c:v>41112.0</c:v>
                </c:pt>
                <c:pt idx="20">
                  <c:v>41119.0</c:v>
                </c:pt>
                <c:pt idx="21">
                  <c:v>41126.0</c:v>
                </c:pt>
                <c:pt idx="22">
                  <c:v>41133.0</c:v>
                </c:pt>
                <c:pt idx="23">
                  <c:v>41140.0</c:v>
                </c:pt>
                <c:pt idx="24">
                  <c:v>41147.0</c:v>
                </c:pt>
                <c:pt idx="25">
                  <c:v>41154.0</c:v>
                </c:pt>
                <c:pt idx="26">
                  <c:v>41161.0</c:v>
                </c:pt>
                <c:pt idx="27">
                  <c:v>41168.0</c:v>
                </c:pt>
                <c:pt idx="28">
                  <c:v>41175.0</c:v>
                </c:pt>
                <c:pt idx="29">
                  <c:v>41182.0</c:v>
                </c:pt>
                <c:pt idx="30">
                  <c:v>41189.0</c:v>
                </c:pt>
                <c:pt idx="31">
                  <c:v>41196.0</c:v>
                </c:pt>
                <c:pt idx="32">
                  <c:v>41203.0</c:v>
                </c:pt>
                <c:pt idx="33">
                  <c:v>41210.0</c:v>
                </c:pt>
                <c:pt idx="34">
                  <c:v>41217.0</c:v>
                </c:pt>
                <c:pt idx="35">
                  <c:v>41224.0</c:v>
                </c:pt>
                <c:pt idx="36">
                  <c:v>41231.0</c:v>
                </c:pt>
                <c:pt idx="37">
                  <c:v>41238.0</c:v>
                </c:pt>
                <c:pt idx="38">
                  <c:v>41245.0</c:v>
                </c:pt>
                <c:pt idx="39">
                  <c:v>41252.0</c:v>
                </c:pt>
                <c:pt idx="40">
                  <c:v>41259.0</c:v>
                </c:pt>
                <c:pt idx="41">
                  <c:v>41266.0</c:v>
                </c:pt>
                <c:pt idx="42">
                  <c:v>41273.0</c:v>
                </c:pt>
                <c:pt idx="43">
                  <c:v>41280.0</c:v>
                </c:pt>
                <c:pt idx="44">
                  <c:v>41287.0</c:v>
                </c:pt>
                <c:pt idx="45">
                  <c:v>41294.0</c:v>
                </c:pt>
                <c:pt idx="46">
                  <c:v>41301.0</c:v>
                </c:pt>
                <c:pt idx="47">
                  <c:v>41308.0</c:v>
                </c:pt>
                <c:pt idx="48">
                  <c:v>41315.0</c:v>
                </c:pt>
                <c:pt idx="49">
                  <c:v>41322.0</c:v>
                </c:pt>
                <c:pt idx="50">
                  <c:v>41329.0</c:v>
                </c:pt>
                <c:pt idx="51">
                  <c:v>41336.0</c:v>
                </c:pt>
                <c:pt idx="52">
                  <c:v>41343.0</c:v>
                </c:pt>
                <c:pt idx="53">
                  <c:v>41350.0</c:v>
                </c:pt>
                <c:pt idx="54">
                  <c:v>41357.0</c:v>
                </c:pt>
                <c:pt idx="55">
                  <c:v>41364.0</c:v>
                </c:pt>
                <c:pt idx="56">
                  <c:v>41371.0</c:v>
                </c:pt>
                <c:pt idx="57">
                  <c:v>41378.0</c:v>
                </c:pt>
                <c:pt idx="58">
                  <c:v>41385.0</c:v>
                </c:pt>
                <c:pt idx="59">
                  <c:v>41392.0</c:v>
                </c:pt>
                <c:pt idx="60">
                  <c:v>41399.0</c:v>
                </c:pt>
                <c:pt idx="61">
                  <c:v>41406.0</c:v>
                </c:pt>
                <c:pt idx="62">
                  <c:v>41413.0</c:v>
                </c:pt>
                <c:pt idx="63">
                  <c:v>41420.0</c:v>
                </c:pt>
                <c:pt idx="64">
                  <c:v>41427.0</c:v>
                </c:pt>
                <c:pt idx="65">
                  <c:v>41434.0</c:v>
                </c:pt>
                <c:pt idx="66">
                  <c:v>41441.0</c:v>
                </c:pt>
                <c:pt idx="67">
                  <c:v>41448.0</c:v>
                </c:pt>
                <c:pt idx="68">
                  <c:v>41455.0</c:v>
                </c:pt>
                <c:pt idx="69">
                  <c:v>41462.0</c:v>
                </c:pt>
                <c:pt idx="70">
                  <c:v>41469.0</c:v>
                </c:pt>
                <c:pt idx="71">
                  <c:v>41476.0</c:v>
                </c:pt>
                <c:pt idx="72">
                  <c:v>41483.0</c:v>
                </c:pt>
                <c:pt idx="73">
                  <c:v>41490.0</c:v>
                </c:pt>
                <c:pt idx="74">
                  <c:v>41497.0</c:v>
                </c:pt>
                <c:pt idx="75">
                  <c:v>41504.0</c:v>
                </c:pt>
                <c:pt idx="76">
                  <c:v>41511.0</c:v>
                </c:pt>
                <c:pt idx="77">
                  <c:v>41518.0</c:v>
                </c:pt>
                <c:pt idx="78">
                  <c:v>41525.0</c:v>
                </c:pt>
                <c:pt idx="79">
                  <c:v>41532.0</c:v>
                </c:pt>
                <c:pt idx="80">
                  <c:v>41539.0</c:v>
                </c:pt>
                <c:pt idx="81">
                  <c:v>41546.0</c:v>
                </c:pt>
                <c:pt idx="82">
                  <c:v>41553.0</c:v>
                </c:pt>
                <c:pt idx="83">
                  <c:v>41560.0</c:v>
                </c:pt>
                <c:pt idx="84">
                  <c:v>41567.0</c:v>
                </c:pt>
                <c:pt idx="85">
                  <c:v>41574.0</c:v>
                </c:pt>
                <c:pt idx="86">
                  <c:v>41581.0</c:v>
                </c:pt>
                <c:pt idx="87">
                  <c:v>41588.0</c:v>
                </c:pt>
                <c:pt idx="88">
                  <c:v>41595.0</c:v>
                </c:pt>
                <c:pt idx="89">
                  <c:v>41602.0</c:v>
                </c:pt>
                <c:pt idx="90">
                  <c:v>41609.0</c:v>
                </c:pt>
                <c:pt idx="91">
                  <c:v>41616.0</c:v>
                </c:pt>
                <c:pt idx="92">
                  <c:v>41623.0</c:v>
                </c:pt>
                <c:pt idx="93">
                  <c:v>41630.0</c:v>
                </c:pt>
                <c:pt idx="94">
                  <c:v>41637.0</c:v>
                </c:pt>
                <c:pt idx="95">
                  <c:v>41644.0</c:v>
                </c:pt>
                <c:pt idx="96">
                  <c:v>41651.0</c:v>
                </c:pt>
                <c:pt idx="97">
                  <c:v>41658.0</c:v>
                </c:pt>
                <c:pt idx="98">
                  <c:v>41665.0</c:v>
                </c:pt>
                <c:pt idx="99">
                  <c:v>41672.0</c:v>
                </c:pt>
                <c:pt idx="100">
                  <c:v>41679.0</c:v>
                </c:pt>
                <c:pt idx="101">
                  <c:v>41686.0</c:v>
                </c:pt>
                <c:pt idx="102">
                  <c:v>41693.0</c:v>
                </c:pt>
                <c:pt idx="103">
                  <c:v>41700.0</c:v>
                </c:pt>
                <c:pt idx="104">
                  <c:v>41707.0</c:v>
                </c:pt>
                <c:pt idx="105">
                  <c:v>41714.0</c:v>
                </c:pt>
                <c:pt idx="106">
                  <c:v>41721.0</c:v>
                </c:pt>
                <c:pt idx="107">
                  <c:v>41728.0</c:v>
                </c:pt>
                <c:pt idx="108">
                  <c:v>41735.0</c:v>
                </c:pt>
                <c:pt idx="109">
                  <c:v>41742.0</c:v>
                </c:pt>
                <c:pt idx="110">
                  <c:v>41749.0</c:v>
                </c:pt>
                <c:pt idx="111">
                  <c:v>41756.0</c:v>
                </c:pt>
                <c:pt idx="112">
                  <c:v>41763.0</c:v>
                </c:pt>
                <c:pt idx="113">
                  <c:v>41770.0</c:v>
                </c:pt>
                <c:pt idx="114">
                  <c:v>41777.0</c:v>
                </c:pt>
                <c:pt idx="115">
                  <c:v>41784.0</c:v>
                </c:pt>
                <c:pt idx="116">
                  <c:v>41791.0</c:v>
                </c:pt>
                <c:pt idx="117">
                  <c:v>41798.0</c:v>
                </c:pt>
                <c:pt idx="118">
                  <c:v>41805.0</c:v>
                </c:pt>
                <c:pt idx="119">
                  <c:v>41812.0</c:v>
                </c:pt>
                <c:pt idx="120">
                  <c:v>41819.0</c:v>
                </c:pt>
                <c:pt idx="121">
                  <c:v>41826.0</c:v>
                </c:pt>
                <c:pt idx="122">
                  <c:v>41833.0</c:v>
                </c:pt>
                <c:pt idx="123">
                  <c:v>41840.0</c:v>
                </c:pt>
                <c:pt idx="124">
                  <c:v>41847.0</c:v>
                </c:pt>
                <c:pt idx="125">
                  <c:v>41854.0</c:v>
                </c:pt>
                <c:pt idx="126">
                  <c:v>41861.0</c:v>
                </c:pt>
                <c:pt idx="127">
                  <c:v>41868.0</c:v>
                </c:pt>
                <c:pt idx="128">
                  <c:v>41875.0</c:v>
                </c:pt>
                <c:pt idx="129">
                  <c:v>41882.0</c:v>
                </c:pt>
                <c:pt idx="130">
                  <c:v>41889.0</c:v>
                </c:pt>
                <c:pt idx="131">
                  <c:v>41896.0</c:v>
                </c:pt>
                <c:pt idx="132">
                  <c:v>41903.0</c:v>
                </c:pt>
                <c:pt idx="133">
                  <c:v>41910.0</c:v>
                </c:pt>
                <c:pt idx="134">
                  <c:v>41917.0</c:v>
                </c:pt>
                <c:pt idx="135">
                  <c:v>41924.0</c:v>
                </c:pt>
                <c:pt idx="136">
                  <c:v>41931.0</c:v>
                </c:pt>
                <c:pt idx="137">
                  <c:v>41938.0</c:v>
                </c:pt>
                <c:pt idx="138">
                  <c:v>41945.0</c:v>
                </c:pt>
                <c:pt idx="139">
                  <c:v>41952.0</c:v>
                </c:pt>
                <c:pt idx="140">
                  <c:v>41959.0</c:v>
                </c:pt>
                <c:pt idx="141">
                  <c:v>41966.0</c:v>
                </c:pt>
                <c:pt idx="142">
                  <c:v>41973.0</c:v>
                </c:pt>
                <c:pt idx="143">
                  <c:v>41980.0</c:v>
                </c:pt>
                <c:pt idx="144">
                  <c:v>41987.0</c:v>
                </c:pt>
                <c:pt idx="145">
                  <c:v>41994.0</c:v>
                </c:pt>
                <c:pt idx="146">
                  <c:v>42001.0</c:v>
                </c:pt>
                <c:pt idx="147">
                  <c:v>42008.0</c:v>
                </c:pt>
                <c:pt idx="148">
                  <c:v>42015.0</c:v>
                </c:pt>
                <c:pt idx="149">
                  <c:v>42022.0</c:v>
                </c:pt>
                <c:pt idx="150">
                  <c:v>42029.0</c:v>
                </c:pt>
                <c:pt idx="151">
                  <c:v>42036.0</c:v>
                </c:pt>
                <c:pt idx="152">
                  <c:v>42043.0</c:v>
                </c:pt>
                <c:pt idx="153">
                  <c:v>42050.0</c:v>
                </c:pt>
                <c:pt idx="154">
                  <c:v>42057.0</c:v>
                </c:pt>
                <c:pt idx="155">
                  <c:v>42064.0</c:v>
                </c:pt>
                <c:pt idx="156">
                  <c:v>42071.0</c:v>
                </c:pt>
                <c:pt idx="157">
                  <c:v>42078.0</c:v>
                </c:pt>
                <c:pt idx="158">
                  <c:v>42085.0</c:v>
                </c:pt>
                <c:pt idx="159">
                  <c:v>42092.0</c:v>
                </c:pt>
                <c:pt idx="160">
                  <c:v>42099.0</c:v>
                </c:pt>
                <c:pt idx="161">
                  <c:v>42106.0</c:v>
                </c:pt>
                <c:pt idx="162">
                  <c:v>42113.0</c:v>
                </c:pt>
                <c:pt idx="163">
                  <c:v>42120.0</c:v>
                </c:pt>
                <c:pt idx="164">
                  <c:v>42127.0</c:v>
                </c:pt>
                <c:pt idx="165">
                  <c:v>42134.0</c:v>
                </c:pt>
                <c:pt idx="166">
                  <c:v>42141.0</c:v>
                </c:pt>
                <c:pt idx="167">
                  <c:v>42148.0</c:v>
                </c:pt>
                <c:pt idx="168">
                  <c:v>42155.0</c:v>
                </c:pt>
                <c:pt idx="169">
                  <c:v>42162.0</c:v>
                </c:pt>
                <c:pt idx="170">
                  <c:v>42169.0</c:v>
                </c:pt>
                <c:pt idx="171">
                  <c:v>42176.0</c:v>
                </c:pt>
                <c:pt idx="172">
                  <c:v>42183.0</c:v>
                </c:pt>
                <c:pt idx="173">
                  <c:v>42190.0</c:v>
                </c:pt>
                <c:pt idx="174">
                  <c:v>42197.0</c:v>
                </c:pt>
                <c:pt idx="175">
                  <c:v>42204.0</c:v>
                </c:pt>
                <c:pt idx="176">
                  <c:v>42211.0</c:v>
                </c:pt>
                <c:pt idx="177">
                  <c:v>42218.0</c:v>
                </c:pt>
                <c:pt idx="178">
                  <c:v>42225.0</c:v>
                </c:pt>
                <c:pt idx="179">
                  <c:v>42232.0</c:v>
                </c:pt>
                <c:pt idx="180">
                  <c:v>42239.0</c:v>
                </c:pt>
                <c:pt idx="181">
                  <c:v>42246.0</c:v>
                </c:pt>
                <c:pt idx="182">
                  <c:v>42253.0</c:v>
                </c:pt>
                <c:pt idx="183">
                  <c:v>42260.0</c:v>
                </c:pt>
                <c:pt idx="184">
                  <c:v>42267.0</c:v>
                </c:pt>
                <c:pt idx="185">
                  <c:v>42274.0</c:v>
                </c:pt>
                <c:pt idx="186">
                  <c:v>42281.0</c:v>
                </c:pt>
                <c:pt idx="187">
                  <c:v>42288.0</c:v>
                </c:pt>
                <c:pt idx="188">
                  <c:v>42295.0</c:v>
                </c:pt>
                <c:pt idx="189">
                  <c:v>42302.0</c:v>
                </c:pt>
                <c:pt idx="190">
                  <c:v>42309.0</c:v>
                </c:pt>
                <c:pt idx="191">
                  <c:v>42316.0</c:v>
                </c:pt>
                <c:pt idx="192">
                  <c:v>42323.0</c:v>
                </c:pt>
                <c:pt idx="193">
                  <c:v>42330.0</c:v>
                </c:pt>
                <c:pt idx="194">
                  <c:v>42337.0</c:v>
                </c:pt>
                <c:pt idx="195">
                  <c:v>42344.0</c:v>
                </c:pt>
                <c:pt idx="196">
                  <c:v>42351.0</c:v>
                </c:pt>
                <c:pt idx="197">
                  <c:v>42358.0</c:v>
                </c:pt>
                <c:pt idx="198">
                  <c:v>42365.0</c:v>
                </c:pt>
                <c:pt idx="199">
                  <c:v>42372.0</c:v>
                </c:pt>
                <c:pt idx="200">
                  <c:v>42379.0</c:v>
                </c:pt>
                <c:pt idx="201">
                  <c:v>42386.0</c:v>
                </c:pt>
                <c:pt idx="202">
                  <c:v>42393.0</c:v>
                </c:pt>
                <c:pt idx="203">
                  <c:v>42400.0</c:v>
                </c:pt>
                <c:pt idx="204">
                  <c:v>42407.0</c:v>
                </c:pt>
                <c:pt idx="205">
                  <c:v>42414.0</c:v>
                </c:pt>
                <c:pt idx="206">
                  <c:v>42421.0</c:v>
                </c:pt>
                <c:pt idx="207">
                  <c:v>42428.0</c:v>
                </c:pt>
                <c:pt idx="208">
                  <c:v>42435.0</c:v>
                </c:pt>
                <c:pt idx="209">
                  <c:v>42442.0</c:v>
                </c:pt>
                <c:pt idx="210">
                  <c:v>42449.0</c:v>
                </c:pt>
                <c:pt idx="211">
                  <c:v>42456.0</c:v>
                </c:pt>
                <c:pt idx="212">
                  <c:v>42463.0</c:v>
                </c:pt>
                <c:pt idx="213">
                  <c:v>42470.0</c:v>
                </c:pt>
                <c:pt idx="214">
                  <c:v>42477.0</c:v>
                </c:pt>
                <c:pt idx="215">
                  <c:v>42484.0</c:v>
                </c:pt>
                <c:pt idx="216">
                  <c:v>42491.0</c:v>
                </c:pt>
                <c:pt idx="217">
                  <c:v>42498.0</c:v>
                </c:pt>
                <c:pt idx="218">
                  <c:v>42505.0</c:v>
                </c:pt>
                <c:pt idx="219">
                  <c:v>42512.0</c:v>
                </c:pt>
                <c:pt idx="220">
                  <c:v>42519.0</c:v>
                </c:pt>
                <c:pt idx="221">
                  <c:v>42526.0</c:v>
                </c:pt>
                <c:pt idx="222">
                  <c:v>42533.0</c:v>
                </c:pt>
                <c:pt idx="223">
                  <c:v>42540.0</c:v>
                </c:pt>
                <c:pt idx="224">
                  <c:v>42547.0</c:v>
                </c:pt>
                <c:pt idx="225">
                  <c:v>42554.0</c:v>
                </c:pt>
                <c:pt idx="226">
                  <c:v>42561.0</c:v>
                </c:pt>
                <c:pt idx="227">
                  <c:v>42568.0</c:v>
                </c:pt>
                <c:pt idx="228">
                  <c:v>42575.0</c:v>
                </c:pt>
                <c:pt idx="229">
                  <c:v>42582.0</c:v>
                </c:pt>
                <c:pt idx="230">
                  <c:v>42589.0</c:v>
                </c:pt>
                <c:pt idx="231">
                  <c:v>42596.0</c:v>
                </c:pt>
                <c:pt idx="232">
                  <c:v>42603.0</c:v>
                </c:pt>
                <c:pt idx="233">
                  <c:v>42610.0</c:v>
                </c:pt>
                <c:pt idx="234">
                  <c:v>42617.0</c:v>
                </c:pt>
                <c:pt idx="235">
                  <c:v>42624.0</c:v>
                </c:pt>
                <c:pt idx="236">
                  <c:v>42631.0</c:v>
                </c:pt>
                <c:pt idx="237">
                  <c:v>42638.0</c:v>
                </c:pt>
                <c:pt idx="238">
                  <c:v>42645.0</c:v>
                </c:pt>
                <c:pt idx="239">
                  <c:v>42652.0</c:v>
                </c:pt>
                <c:pt idx="240">
                  <c:v>42659.0</c:v>
                </c:pt>
                <c:pt idx="241">
                  <c:v>42666.0</c:v>
                </c:pt>
                <c:pt idx="242">
                  <c:v>42673.0</c:v>
                </c:pt>
                <c:pt idx="243">
                  <c:v>42680.0</c:v>
                </c:pt>
                <c:pt idx="244">
                  <c:v>42687.0</c:v>
                </c:pt>
                <c:pt idx="245">
                  <c:v>42694.0</c:v>
                </c:pt>
                <c:pt idx="246">
                  <c:v>42701.0</c:v>
                </c:pt>
                <c:pt idx="247">
                  <c:v>42708.0</c:v>
                </c:pt>
                <c:pt idx="248">
                  <c:v>42715.0</c:v>
                </c:pt>
                <c:pt idx="249">
                  <c:v>42722.0</c:v>
                </c:pt>
                <c:pt idx="250">
                  <c:v>42729.0</c:v>
                </c:pt>
                <c:pt idx="251">
                  <c:v>42736.0</c:v>
                </c:pt>
                <c:pt idx="252">
                  <c:v>42743.0</c:v>
                </c:pt>
                <c:pt idx="253">
                  <c:v>42750.0</c:v>
                </c:pt>
                <c:pt idx="254">
                  <c:v>42757.0</c:v>
                </c:pt>
                <c:pt idx="255">
                  <c:v>42764.0</c:v>
                </c:pt>
                <c:pt idx="256">
                  <c:v>42771.0</c:v>
                </c:pt>
                <c:pt idx="257">
                  <c:v>42778.0</c:v>
                </c:pt>
                <c:pt idx="258">
                  <c:v>42785.0</c:v>
                </c:pt>
                <c:pt idx="259">
                  <c:v>42792.0</c:v>
                </c:pt>
                <c:pt idx="260">
                  <c:v>42799.0</c:v>
                </c:pt>
              </c:numCache>
            </c:numRef>
          </c:cat>
          <c:val>
            <c:numRef>
              <c:f>'combine trends.csv'!$F$2:$F$263</c:f>
              <c:numCache>
                <c:formatCode>General</c:formatCode>
                <c:ptCount val="262"/>
                <c:pt idx="0">
                  <c:v>53.0</c:v>
                </c:pt>
                <c:pt idx="1">
                  <c:v>40.0</c:v>
                </c:pt>
                <c:pt idx="2">
                  <c:v>13.0</c:v>
                </c:pt>
                <c:pt idx="3">
                  <c:v>70.0</c:v>
                </c:pt>
                <c:pt idx="4">
                  <c:v>28.0</c:v>
                </c:pt>
                <c:pt idx="5">
                  <c:v>33.0</c:v>
                </c:pt>
                <c:pt idx="6">
                  <c:v>33.0</c:v>
                </c:pt>
                <c:pt idx="7">
                  <c:v>40.0</c:v>
                </c:pt>
                <c:pt idx="8">
                  <c:v>26.0</c:v>
                </c:pt>
                <c:pt idx="9">
                  <c:v>47.0</c:v>
                </c:pt>
                <c:pt idx="10">
                  <c:v>20.0</c:v>
                </c:pt>
                <c:pt idx="11">
                  <c:v>27.0</c:v>
                </c:pt>
                <c:pt idx="12">
                  <c:v>53.0</c:v>
                </c:pt>
                <c:pt idx="13">
                  <c:v>26.0</c:v>
                </c:pt>
                <c:pt idx="14">
                  <c:v>13.0</c:v>
                </c:pt>
                <c:pt idx="15">
                  <c:v>26.0</c:v>
                </c:pt>
                <c:pt idx="16">
                  <c:v>60.0</c:v>
                </c:pt>
                <c:pt idx="17">
                  <c:v>0.0</c:v>
                </c:pt>
                <c:pt idx="18">
                  <c:v>40.0</c:v>
                </c:pt>
                <c:pt idx="19">
                  <c:v>41.0</c:v>
                </c:pt>
                <c:pt idx="20">
                  <c:v>34.0</c:v>
                </c:pt>
                <c:pt idx="21">
                  <c:v>27.0</c:v>
                </c:pt>
                <c:pt idx="22">
                  <c:v>27.0</c:v>
                </c:pt>
                <c:pt idx="23">
                  <c:v>41.0</c:v>
                </c:pt>
                <c:pt idx="24">
                  <c:v>58.0</c:v>
                </c:pt>
                <c:pt idx="25">
                  <c:v>33.0</c:v>
                </c:pt>
                <c:pt idx="26">
                  <c:v>38.0</c:v>
                </c:pt>
                <c:pt idx="27">
                  <c:v>57.0</c:v>
                </c:pt>
                <c:pt idx="28">
                  <c:v>44.0</c:v>
                </c:pt>
                <c:pt idx="29">
                  <c:v>38.0</c:v>
                </c:pt>
                <c:pt idx="30">
                  <c:v>48.0</c:v>
                </c:pt>
                <c:pt idx="31">
                  <c:v>42.0</c:v>
                </c:pt>
                <c:pt idx="32">
                  <c:v>24.0</c:v>
                </c:pt>
                <c:pt idx="33">
                  <c:v>24.0</c:v>
                </c:pt>
                <c:pt idx="34">
                  <c:v>18.0</c:v>
                </c:pt>
                <c:pt idx="35">
                  <c:v>36.0</c:v>
                </c:pt>
                <c:pt idx="36">
                  <c:v>12.0</c:v>
                </c:pt>
                <c:pt idx="37">
                  <c:v>52.0</c:v>
                </c:pt>
                <c:pt idx="38">
                  <c:v>17.0</c:v>
                </c:pt>
                <c:pt idx="39">
                  <c:v>35.0</c:v>
                </c:pt>
                <c:pt idx="40">
                  <c:v>35.0</c:v>
                </c:pt>
                <c:pt idx="41">
                  <c:v>26.0</c:v>
                </c:pt>
                <c:pt idx="42">
                  <c:v>25.0</c:v>
                </c:pt>
                <c:pt idx="43">
                  <c:v>33.0</c:v>
                </c:pt>
                <c:pt idx="44">
                  <c:v>38.0</c:v>
                </c:pt>
                <c:pt idx="45">
                  <c:v>33.0</c:v>
                </c:pt>
                <c:pt idx="46">
                  <c:v>33.0</c:v>
                </c:pt>
                <c:pt idx="47">
                  <c:v>49.0</c:v>
                </c:pt>
                <c:pt idx="48">
                  <c:v>28.0</c:v>
                </c:pt>
                <c:pt idx="49">
                  <c:v>38.0</c:v>
                </c:pt>
                <c:pt idx="50">
                  <c:v>16.0</c:v>
                </c:pt>
                <c:pt idx="51">
                  <c:v>48.0</c:v>
                </c:pt>
                <c:pt idx="52">
                  <c:v>26.0</c:v>
                </c:pt>
                <c:pt idx="53">
                  <c:v>27.0</c:v>
                </c:pt>
                <c:pt idx="54">
                  <c:v>49.0</c:v>
                </c:pt>
                <c:pt idx="55">
                  <c:v>48.0</c:v>
                </c:pt>
                <c:pt idx="56">
                  <c:v>58.0</c:v>
                </c:pt>
                <c:pt idx="57">
                  <c:v>27.0</c:v>
                </c:pt>
                <c:pt idx="58">
                  <c:v>37.0</c:v>
                </c:pt>
                <c:pt idx="59">
                  <c:v>27.0</c:v>
                </c:pt>
                <c:pt idx="60">
                  <c:v>48.0</c:v>
                </c:pt>
                <c:pt idx="61">
                  <c:v>32.0</c:v>
                </c:pt>
                <c:pt idx="62">
                  <c:v>21.0</c:v>
                </c:pt>
                <c:pt idx="63">
                  <c:v>37.0</c:v>
                </c:pt>
                <c:pt idx="64">
                  <c:v>58.0</c:v>
                </c:pt>
                <c:pt idx="65">
                  <c:v>42.0</c:v>
                </c:pt>
                <c:pt idx="66">
                  <c:v>26.0</c:v>
                </c:pt>
                <c:pt idx="67">
                  <c:v>37.0</c:v>
                </c:pt>
                <c:pt idx="68">
                  <c:v>72.0</c:v>
                </c:pt>
                <c:pt idx="69">
                  <c:v>44.0</c:v>
                </c:pt>
                <c:pt idx="70">
                  <c:v>33.0</c:v>
                </c:pt>
                <c:pt idx="71">
                  <c:v>49.0</c:v>
                </c:pt>
                <c:pt idx="72">
                  <c:v>43.0</c:v>
                </c:pt>
                <c:pt idx="73">
                  <c:v>55.0</c:v>
                </c:pt>
                <c:pt idx="74">
                  <c:v>60.0</c:v>
                </c:pt>
                <c:pt idx="75">
                  <c:v>64.0</c:v>
                </c:pt>
                <c:pt idx="76">
                  <c:v>16.0</c:v>
                </c:pt>
                <c:pt idx="77">
                  <c:v>31.0</c:v>
                </c:pt>
                <c:pt idx="78">
                  <c:v>50.0</c:v>
                </c:pt>
                <c:pt idx="79">
                  <c:v>36.0</c:v>
                </c:pt>
                <c:pt idx="80">
                  <c:v>71.0</c:v>
                </c:pt>
                <c:pt idx="81">
                  <c:v>30.0</c:v>
                </c:pt>
                <c:pt idx="82">
                  <c:v>45.0</c:v>
                </c:pt>
                <c:pt idx="83">
                  <c:v>36.0</c:v>
                </c:pt>
                <c:pt idx="84">
                  <c:v>20.0</c:v>
                </c:pt>
                <c:pt idx="85">
                  <c:v>30.0</c:v>
                </c:pt>
                <c:pt idx="86">
                  <c:v>54.0</c:v>
                </c:pt>
                <c:pt idx="87">
                  <c:v>44.0</c:v>
                </c:pt>
                <c:pt idx="88">
                  <c:v>53.0</c:v>
                </c:pt>
                <c:pt idx="89">
                  <c:v>30.0</c:v>
                </c:pt>
                <c:pt idx="90">
                  <c:v>24.0</c:v>
                </c:pt>
                <c:pt idx="91">
                  <c:v>29.0</c:v>
                </c:pt>
                <c:pt idx="92">
                  <c:v>30.0</c:v>
                </c:pt>
                <c:pt idx="93">
                  <c:v>71.0</c:v>
                </c:pt>
                <c:pt idx="94">
                  <c:v>59.0</c:v>
                </c:pt>
                <c:pt idx="95">
                  <c:v>19.0</c:v>
                </c:pt>
                <c:pt idx="96">
                  <c:v>42.0</c:v>
                </c:pt>
                <c:pt idx="97">
                  <c:v>56.0</c:v>
                </c:pt>
                <c:pt idx="98">
                  <c:v>47.0</c:v>
                </c:pt>
                <c:pt idx="99">
                  <c:v>40.0</c:v>
                </c:pt>
                <c:pt idx="100">
                  <c:v>74.0</c:v>
                </c:pt>
                <c:pt idx="101">
                  <c:v>32.0</c:v>
                </c:pt>
                <c:pt idx="102">
                  <c:v>23.0</c:v>
                </c:pt>
                <c:pt idx="103">
                  <c:v>47.0</c:v>
                </c:pt>
                <c:pt idx="104">
                  <c:v>28.0</c:v>
                </c:pt>
                <c:pt idx="105">
                  <c:v>51.0</c:v>
                </c:pt>
                <c:pt idx="106">
                  <c:v>32.0</c:v>
                </c:pt>
                <c:pt idx="107">
                  <c:v>23.0</c:v>
                </c:pt>
                <c:pt idx="108">
                  <c:v>42.0</c:v>
                </c:pt>
                <c:pt idx="109">
                  <c:v>48.0</c:v>
                </c:pt>
                <c:pt idx="110">
                  <c:v>38.0</c:v>
                </c:pt>
                <c:pt idx="111">
                  <c:v>37.0</c:v>
                </c:pt>
                <c:pt idx="112">
                  <c:v>46.0</c:v>
                </c:pt>
                <c:pt idx="113">
                  <c:v>41.0</c:v>
                </c:pt>
                <c:pt idx="114">
                  <c:v>49.0</c:v>
                </c:pt>
                <c:pt idx="115">
                  <c:v>26.0</c:v>
                </c:pt>
                <c:pt idx="116">
                  <c:v>36.0</c:v>
                </c:pt>
                <c:pt idx="117">
                  <c:v>42.0</c:v>
                </c:pt>
                <c:pt idx="118">
                  <c:v>31.0</c:v>
                </c:pt>
                <c:pt idx="119">
                  <c:v>31.0</c:v>
                </c:pt>
                <c:pt idx="120">
                  <c:v>42.0</c:v>
                </c:pt>
                <c:pt idx="121">
                  <c:v>42.0</c:v>
                </c:pt>
                <c:pt idx="122">
                  <c:v>84.0</c:v>
                </c:pt>
                <c:pt idx="123">
                  <c:v>32.0</c:v>
                </c:pt>
                <c:pt idx="124">
                  <c:v>100.0</c:v>
                </c:pt>
                <c:pt idx="125">
                  <c:v>22.0</c:v>
                </c:pt>
                <c:pt idx="126">
                  <c:v>36.0</c:v>
                </c:pt>
                <c:pt idx="127">
                  <c:v>57.0</c:v>
                </c:pt>
                <c:pt idx="128">
                  <c:v>35.0</c:v>
                </c:pt>
                <c:pt idx="129">
                  <c:v>35.0</c:v>
                </c:pt>
                <c:pt idx="130">
                  <c:v>54.0</c:v>
                </c:pt>
                <c:pt idx="131">
                  <c:v>20.0</c:v>
                </c:pt>
                <c:pt idx="132">
                  <c:v>68.0</c:v>
                </c:pt>
                <c:pt idx="133">
                  <c:v>20.0</c:v>
                </c:pt>
                <c:pt idx="134">
                  <c:v>73.0</c:v>
                </c:pt>
                <c:pt idx="135">
                  <c:v>38.0</c:v>
                </c:pt>
                <c:pt idx="136">
                  <c:v>81.0</c:v>
                </c:pt>
                <c:pt idx="137">
                  <c:v>53.0</c:v>
                </c:pt>
                <c:pt idx="138">
                  <c:v>47.0</c:v>
                </c:pt>
                <c:pt idx="139">
                  <c:v>42.0</c:v>
                </c:pt>
                <c:pt idx="140">
                  <c:v>24.0</c:v>
                </c:pt>
                <c:pt idx="141">
                  <c:v>19.0</c:v>
                </c:pt>
                <c:pt idx="142">
                  <c:v>51.0</c:v>
                </c:pt>
                <c:pt idx="143">
                  <c:v>38.0</c:v>
                </c:pt>
                <c:pt idx="144">
                  <c:v>33.0</c:v>
                </c:pt>
                <c:pt idx="145">
                  <c:v>37.0</c:v>
                </c:pt>
                <c:pt idx="146">
                  <c:v>62.0</c:v>
                </c:pt>
                <c:pt idx="147">
                  <c:v>55.0</c:v>
                </c:pt>
                <c:pt idx="148">
                  <c:v>50.0</c:v>
                </c:pt>
                <c:pt idx="149">
                  <c:v>22.0</c:v>
                </c:pt>
                <c:pt idx="150">
                  <c:v>53.0</c:v>
                </c:pt>
                <c:pt idx="151">
                  <c:v>48.0</c:v>
                </c:pt>
                <c:pt idx="152">
                  <c:v>53.0</c:v>
                </c:pt>
                <c:pt idx="153">
                  <c:v>45.0</c:v>
                </c:pt>
                <c:pt idx="154">
                  <c:v>31.0</c:v>
                </c:pt>
                <c:pt idx="155">
                  <c:v>39.0</c:v>
                </c:pt>
                <c:pt idx="156">
                  <c:v>49.0</c:v>
                </c:pt>
                <c:pt idx="157">
                  <c:v>48.0</c:v>
                </c:pt>
                <c:pt idx="158">
                  <c:v>86.0</c:v>
                </c:pt>
                <c:pt idx="159">
                  <c:v>41.0</c:v>
                </c:pt>
                <c:pt idx="160">
                  <c:v>50.0</c:v>
                </c:pt>
                <c:pt idx="161">
                  <c:v>35.0</c:v>
                </c:pt>
                <c:pt idx="162">
                  <c:v>70.0</c:v>
                </c:pt>
                <c:pt idx="163">
                  <c:v>85.0</c:v>
                </c:pt>
                <c:pt idx="164">
                  <c:v>35.0</c:v>
                </c:pt>
                <c:pt idx="165">
                  <c:v>13.0</c:v>
                </c:pt>
                <c:pt idx="166">
                  <c:v>57.0</c:v>
                </c:pt>
                <c:pt idx="167">
                  <c:v>35.0</c:v>
                </c:pt>
                <c:pt idx="168">
                  <c:v>93.0</c:v>
                </c:pt>
                <c:pt idx="169">
                  <c:v>48.0</c:v>
                </c:pt>
                <c:pt idx="170">
                  <c:v>61.0</c:v>
                </c:pt>
                <c:pt idx="171">
                  <c:v>53.0</c:v>
                </c:pt>
                <c:pt idx="172">
                  <c:v>27.0</c:v>
                </c:pt>
                <c:pt idx="173">
                  <c:v>66.0</c:v>
                </c:pt>
                <c:pt idx="174">
                  <c:v>54.0</c:v>
                </c:pt>
                <c:pt idx="175">
                  <c:v>31.0</c:v>
                </c:pt>
                <c:pt idx="176">
                  <c:v>57.0</c:v>
                </c:pt>
                <c:pt idx="177">
                  <c:v>58.0</c:v>
                </c:pt>
                <c:pt idx="178">
                  <c:v>53.0</c:v>
                </c:pt>
                <c:pt idx="179">
                  <c:v>26.0</c:v>
                </c:pt>
                <c:pt idx="180">
                  <c:v>17.0</c:v>
                </c:pt>
                <c:pt idx="181">
                  <c:v>68.0</c:v>
                </c:pt>
                <c:pt idx="182">
                  <c:v>43.0</c:v>
                </c:pt>
                <c:pt idx="183">
                  <c:v>46.0</c:v>
                </c:pt>
                <c:pt idx="184">
                  <c:v>63.0</c:v>
                </c:pt>
                <c:pt idx="185">
                  <c:v>25.0</c:v>
                </c:pt>
                <c:pt idx="186">
                  <c:v>66.0</c:v>
                </c:pt>
                <c:pt idx="187">
                  <c:v>29.0</c:v>
                </c:pt>
                <c:pt idx="188">
                  <c:v>52.0</c:v>
                </c:pt>
                <c:pt idx="189">
                  <c:v>57.0</c:v>
                </c:pt>
                <c:pt idx="190">
                  <c:v>37.0</c:v>
                </c:pt>
                <c:pt idx="191">
                  <c:v>37.0</c:v>
                </c:pt>
                <c:pt idx="192">
                  <c:v>20.0</c:v>
                </c:pt>
                <c:pt idx="193">
                  <c:v>57.0</c:v>
                </c:pt>
                <c:pt idx="194">
                  <c:v>68.0</c:v>
                </c:pt>
                <c:pt idx="195">
                  <c:v>78.0</c:v>
                </c:pt>
                <c:pt idx="196">
                  <c:v>51.0</c:v>
                </c:pt>
                <c:pt idx="197">
                  <c:v>55.0</c:v>
                </c:pt>
                <c:pt idx="198">
                  <c:v>54.0</c:v>
                </c:pt>
                <c:pt idx="199">
                  <c:v>33.0</c:v>
                </c:pt>
                <c:pt idx="200">
                  <c:v>63.0</c:v>
                </c:pt>
                <c:pt idx="201">
                  <c:v>48.0</c:v>
                </c:pt>
                <c:pt idx="202">
                  <c:v>39.0</c:v>
                </c:pt>
                <c:pt idx="203">
                  <c:v>64.0</c:v>
                </c:pt>
                <c:pt idx="204">
                  <c:v>47.0</c:v>
                </c:pt>
                <c:pt idx="205">
                  <c:v>76.0</c:v>
                </c:pt>
                <c:pt idx="206">
                  <c:v>56.0</c:v>
                </c:pt>
                <c:pt idx="207">
                  <c:v>82.0</c:v>
                </c:pt>
                <c:pt idx="208">
                  <c:v>60.0</c:v>
                </c:pt>
                <c:pt idx="209">
                  <c:v>67.0</c:v>
                </c:pt>
                <c:pt idx="210">
                  <c:v>51.0</c:v>
                </c:pt>
                <c:pt idx="211">
                  <c:v>65.0</c:v>
                </c:pt>
                <c:pt idx="212">
                  <c:v>45.0</c:v>
                </c:pt>
                <c:pt idx="213">
                  <c:v>45.0</c:v>
                </c:pt>
                <c:pt idx="214">
                  <c:v>38.0</c:v>
                </c:pt>
                <c:pt idx="215">
                  <c:v>45.0</c:v>
                </c:pt>
                <c:pt idx="216">
                  <c:v>46.0</c:v>
                </c:pt>
                <c:pt idx="217">
                  <c:v>26.0</c:v>
                </c:pt>
                <c:pt idx="218">
                  <c:v>45.0</c:v>
                </c:pt>
                <c:pt idx="219">
                  <c:v>46.0</c:v>
                </c:pt>
                <c:pt idx="220">
                  <c:v>69.0</c:v>
                </c:pt>
                <c:pt idx="221">
                  <c:v>50.0</c:v>
                </c:pt>
                <c:pt idx="222">
                  <c:v>61.0</c:v>
                </c:pt>
                <c:pt idx="223">
                  <c:v>57.0</c:v>
                </c:pt>
                <c:pt idx="224">
                  <c:v>50.0</c:v>
                </c:pt>
                <c:pt idx="225">
                  <c:v>59.0</c:v>
                </c:pt>
                <c:pt idx="226">
                  <c:v>35.0</c:v>
                </c:pt>
                <c:pt idx="227">
                  <c:v>31.0</c:v>
                </c:pt>
                <c:pt idx="228">
                  <c:v>70.0</c:v>
                </c:pt>
                <c:pt idx="229">
                  <c:v>55.0</c:v>
                </c:pt>
                <c:pt idx="230">
                  <c:v>43.0</c:v>
                </c:pt>
                <c:pt idx="231">
                  <c:v>66.0</c:v>
                </c:pt>
                <c:pt idx="232">
                  <c:v>58.0</c:v>
                </c:pt>
                <c:pt idx="233">
                  <c:v>45.0</c:v>
                </c:pt>
                <c:pt idx="234">
                  <c:v>37.0</c:v>
                </c:pt>
                <c:pt idx="235">
                  <c:v>64.0</c:v>
                </c:pt>
                <c:pt idx="236">
                  <c:v>41.0</c:v>
                </c:pt>
                <c:pt idx="237">
                  <c:v>40.0</c:v>
                </c:pt>
                <c:pt idx="238">
                  <c:v>43.0</c:v>
                </c:pt>
                <c:pt idx="239">
                  <c:v>37.0</c:v>
                </c:pt>
                <c:pt idx="240">
                  <c:v>67.0</c:v>
                </c:pt>
                <c:pt idx="241">
                  <c:v>86.0</c:v>
                </c:pt>
                <c:pt idx="242">
                  <c:v>43.0</c:v>
                </c:pt>
                <c:pt idx="243">
                  <c:v>52.0</c:v>
                </c:pt>
                <c:pt idx="244">
                  <c:v>57.0</c:v>
                </c:pt>
                <c:pt idx="245">
                  <c:v>64.0</c:v>
                </c:pt>
                <c:pt idx="246">
                  <c:v>28.0</c:v>
                </c:pt>
                <c:pt idx="247">
                  <c:v>57.0</c:v>
                </c:pt>
                <c:pt idx="248">
                  <c:v>54.0</c:v>
                </c:pt>
                <c:pt idx="249">
                  <c:v>59.0</c:v>
                </c:pt>
                <c:pt idx="250">
                  <c:v>73.0</c:v>
                </c:pt>
                <c:pt idx="251">
                  <c:v>90.0</c:v>
                </c:pt>
                <c:pt idx="252">
                  <c:v>31.0</c:v>
                </c:pt>
                <c:pt idx="253">
                  <c:v>48.0</c:v>
                </c:pt>
                <c:pt idx="254">
                  <c:v>48.0</c:v>
                </c:pt>
                <c:pt idx="255">
                  <c:v>78.0</c:v>
                </c:pt>
                <c:pt idx="256">
                  <c:v>50.0</c:v>
                </c:pt>
                <c:pt idx="257">
                  <c:v>54.0</c:v>
                </c:pt>
                <c:pt idx="258">
                  <c:v>58.0</c:v>
                </c:pt>
                <c:pt idx="259">
                  <c:v>44.0</c:v>
                </c:pt>
                <c:pt idx="260">
                  <c:v>62.0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'combine trends.csv'!$G$1</c:f>
              <c:strCache>
                <c:ptCount val="1"/>
                <c:pt idx="0">
                  <c:v>most private browser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'combine trends.csv'!$A$2:$A$263</c:f>
              <c:numCache>
                <c:formatCode>m/d/yy</c:formatCode>
                <c:ptCount val="262"/>
                <c:pt idx="0">
                  <c:v>40979.0</c:v>
                </c:pt>
                <c:pt idx="1">
                  <c:v>40986.0</c:v>
                </c:pt>
                <c:pt idx="2">
                  <c:v>40993.0</c:v>
                </c:pt>
                <c:pt idx="3">
                  <c:v>41000.0</c:v>
                </c:pt>
                <c:pt idx="4">
                  <c:v>41007.0</c:v>
                </c:pt>
                <c:pt idx="5">
                  <c:v>41014.0</c:v>
                </c:pt>
                <c:pt idx="6">
                  <c:v>41021.0</c:v>
                </c:pt>
                <c:pt idx="7">
                  <c:v>41028.0</c:v>
                </c:pt>
                <c:pt idx="8">
                  <c:v>41035.0</c:v>
                </c:pt>
                <c:pt idx="9">
                  <c:v>41042.0</c:v>
                </c:pt>
                <c:pt idx="10">
                  <c:v>41049.0</c:v>
                </c:pt>
                <c:pt idx="11">
                  <c:v>41056.0</c:v>
                </c:pt>
                <c:pt idx="12">
                  <c:v>41063.0</c:v>
                </c:pt>
                <c:pt idx="13">
                  <c:v>41070.0</c:v>
                </c:pt>
                <c:pt idx="14">
                  <c:v>41077.0</c:v>
                </c:pt>
                <c:pt idx="15">
                  <c:v>41084.0</c:v>
                </c:pt>
                <c:pt idx="16">
                  <c:v>41091.0</c:v>
                </c:pt>
                <c:pt idx="17">
                  <c:v>41098.0</c:v>
                </c:pt>
                <c:pt idx="18">
                  <c:v>41105.0</c:v>
                </c:pt>
                <c:pt idx="19">
                  <c:v>41112.0</c:v>
                </c:pt>
                <c:pt idx="20">
                  <c:v>41119.0</c:v>
                </c:pt>
                <c:pt idx="21">
                  <c:v>41126.0</c:v>
                </c:pt>
                <c:pt idx="22">
                  <c:v>41133.0</c:v>
                </c:pt>
                <c:pt idx="23">
                  <c:v>41140.0</c:v>
                </c:pt>
                <c:pt idx="24">
                  <c:v>41147.0</c:v>
                </c:pt>
                <c:pt idx="25">
                  <c:v>41154.0</c:v>
                </c:pt>
                <c:pt idx="26">
                  <c:v>41161.0</c:v>
                </c:pt>
                <c:pt idx="27">
                  <c:v>41168.0</c:v>
                </c:pt>
                <c:pt idx="28">
                  <c:v>41175.0</c:v>
                </c:pt>
                <c:pt idx="29">
                  <c:v>41182.0</c:v>
                </c:pt>
                <c:pt idx="30">
                  <c:v>41189.0</c:v>
                </c:pt>
                <c:pt idx="31">
                  <c:v>41196.0</c:v>
                </c:pt>
                <c:pt idx="32">
                  <c:v>41203.0</c:v>
                </c:pt>
                <c:pt idx="33">
                  <c:v>41210.0</c:v>
                </c:pt>
                <c:pt idx="34">
                  <c:v>41217.0</c:v>
                </c:pt>
                <c:pt idx="35">
                  <c:v>41224.0</c:v>
                </c:pt>
                <c:pt idx="36">
                  <c:v>41231.0</c:v>
                </c:pt>
                <c:pt idx="37">
                  <c:v>41238.0</c:v>
                </c:pt>
                <c:pt idx="38">
                  <c:v>41245.0</c:v>
                </c:pt>
                <c:pt idx="39">
                  <c:v>41252.0</c:v>
                </c:pt>
                <c:pt idx="40">
                  <c:v>41259.0</c:v>
                </c:pt>
                <c:pt idx="41">
                  <c:v>41266.0</c:v>
                </c:pt>
                <c:pt idx="42">
                  <c:v>41273.0</c:v>
                </c:pt>
                <c:pt idx="43">
                  <c:v>41280.0</c:v>
                </c:pt>
                <c:pt idx="44">
                  <c:v>41287.0</c:v>
                </c:pt>
                <c:pt idx="45">
                  <c:v>41294.0</c:v>
                </c:pt>
                <c:pt idx="46">
                  <c:v>41301.0</c:v>
                </c:pt>
                <c:pt idx="47">
                  <c:v>41308.0</c:v>
                </c:pt>
                <c:pt idx="48">
                  <c:v>41315.0</c:v>
                </c:pt>
                <c:pt idx="49">
                  <c:v>41322.0</c:v>
                </c:pt>
                <c:pt idx="50">
                  <c:v>41329.0</c:v>
                </c:pt>
                <c:pt idx="51">
                  <c:v>41336.0</c:v>
                </c:pt>
                <c:pt idx="52">
                  <c:v>41343.0</c:v>
                </c:pt>
                <c:pt idx="53">
                  <c:v>41350.0</c:v>
                </c:pt>
                <c:pt idx="54">
                  <c:v>41357.0</c:v>
                </c:pt>
                <c:pt idx="55">
                  <c:v>41364.0</c:v>
                </c:pt>
                <c:pt idx="56">
                  <c:v>41371.0</c:v>
                </c:pt>
                <c:pt idx="57">
                  <c:v>41378.0</c:v>
                </c:pt>
                <c:pt idx="58">
                  <c:v>41385.0</c:v>
                </c:pt>
                <c:pt idx="59">
                  <c:v>41392.0</c:v>
                </c:pt>
                <c:pt idx="60">
                  <c:v>41399.0</c:v>
                </c:pt>
                <c:pt idx="61">
                  <c:v>41406.0</c:v>
                </c:pt>
                <c:pt idx="62">
                  <c:v>41413.0</c:v>
                </c:pt>
                <c:pt idx="63">
                  <c:v>41420.0</c:v>
                </c:pt>
                <c:pt idx="64">
                  <c:v>41427.0</c:v>
                </c:pt>
                <c:pt idx="65">
                  <c:v>41434.0</c:v>
                </c:pt>
                <c:pt idx="66">
                  <c:v>41441.0</c:v>
                </c:pt>
                <c:pt idx="67">
                  <c:v>41448.0</c:v>
                </c:pt>
                <c:pt idx="68">
                  <c:v>41455.0</c:v>
                </c:pt>
                <c:pt idx="69">
                  <c:v>41462.0</c:v>
                </c:pt>
                <c:pt idx="70">
                  <c:v>41469.0</c:v>
                </c:pt>
                <c:pt idx="71">
                  <c:v>41476.0</c:v>
                </c:pt>
                <c:pt idx="72">
                  <c:v>41483.0</c:v>
                </c:pt>
                <c:pt idx="73">
                  <c:v>41490.0</c:v>
                </c:pt>
                <c:pt idx="74">
                  <c:v>41497.0</c:v>
                </c:pt>
                <c:pt idx="75">
                  <c:v>41504.0</c:v>
                </c:pt>
                <c:pt idx="76">
                  <c:v>41511.0</c:v>
                </c:pt>
                <c:pt idx="77">
                  <c:v>41518.0</c:v>
                </c:pt>
                <c:pt idx="78">
                  <c:v>41525.0</c:v>
                </c:pt>
                <c:pt idx="79">
                  <c:v>41532.0</c:v>
                </c:pt>
                <c:pt idx="80">
                  <c:v>41539.0</c:v>
                </c:pt>
                <c:pt idx="81">
                  <c:v>41546.0</c:v>
                </c:pt>
                <c:pt idx="82">
                  <c:v>41553.0</c:v>
                </c:pt>
                <c:pt idx="83">
                  <c:v>41560.0</c:v>
                </c:pt>
                <c:pt idx="84">
                  <c:v>41567.0</c:v>
                </c:pt>
                <c:pt idx="85">
                  <c:v>41574.0</c:v>
                </c:pt>
                <c:pt idx="86">
                  <c:v>41581.0</c:v>
                </c:pt>
                <c:pt idx="87">
                  <c:v>41588.0</c:v>
                </c:pt>
                <c:pt idx="88">
                  <c:v>41595.0</c:v>
                </c:pt>
                <c:pt idx="89">
                  <c:v>41602.0</c:v>
                </c:pt>
                <c:pt idx="90">
                  <c:v>41609.0</c:v>
                </c:pt>
                <c:pt idx="91">
                  <c:v>41616.0</c:v>
                </c:pt>
                <c:pt idx="92">
                  <c:v>41623.0</c:v>
                </c:pt>
                <c:pt idx="93">
                  <c:v>41630.0</c:v>
                </c:pt>
                <c:pt idx="94">
                  <c:v>41637.0</c:v>
                </c:pt>
                <c:pt idx="95">
                  <c:v>41644.0</c:v>
                </c:pt>
                <c:pt idx="96">
                  <c:v>41651.0</c:v>
                </c:pt>
                <c:pt idx="97">
                  <c:v>41658.0</c:v>
                </c:pt>
                <c:pt idx="98">
                  <c:v>41665.0</c:v>
                </c:pt>
                <c:pt idx="99">
                  <c:v>41672.0</c:v>
                </c:pt>
                <c:pt idx="100">
                  <c:v>41679.0</c:v>
                </c:pt>
                <c:pt idx="101">
                  <c:v>41686.0</c:v>
                </c:pt>
                <c:pt idx="102">
                  <c:v>41693.0</c:v>
                </c:pt>
                <c:pt idx="103">
                  <c:v>41700.0</c:v>
                </c:pt>
                <c:pt idx="104">
                  <c:v>41707.0</c:v>
                </c:pt>
                <c:pt idx="105">
                  <c:v>41714.0</c:v>
                </c:pt>
                <c:pt idx="106">
                  <c:v>41721.0</c:v>
                </c:pt>
                <c:pt idx="107">
                  <c:v>41728.0</c:v>
                </c:pt>
                <c:pt idx="108">
                  <c:v>41735.0</c:v>
                </c:pt>
                <c:pt idx="109">
                  <c:v>41742.0</c:v>
                </c:pt>
                <c:pt idx="110">
                  <c:v>41749.0</c:v>
                </c:pt>
                <c:pt idx="111">
                  <c:v>41756.0</c:v>
                </c:pt>
                <c:pt idx="112">
                  <c:v>41763.0</c:v>
                </c:pt>
                <c:pt idx="113">
                  <c:v>41770.0</c:v>
                </c:pt>
                <c:pt idx="114">
                  <c:v>41777.0</c:v>
                </c:pt>
                <c:pt idx="115">
                  <c:v>41784.0</c:v>
                </c:pt>
                <c:pt idx="116">
                  <c:v>41791.0</c:v>
                </c:pt>
                <c:pt idx="117">
                  <c:v>41798.0</c:v>
                </c:pt>
                <c:pt idx="118">
                  <c:v>41805.0</c:v>
                </c:pt>
                <c:pt idx="119">
                  <c:v>41812.0</c:v>
                </c:pt>
                <c:pt idx="120">
                  <c:v>41819.0</c:v>
                </c:pt>
                <c:pt idx="121">
                  <c:v>41826.0</c:v>
                </c:pt>
                <c:pt idx="122">
                  <c:v>41833.0</c:v>
                </c:pt>
                <c:pt idx="123">
                  <c:v>41840.0</c:v>
                </c:pt>
                <c:pt idx="124">
                  <c:v>41847.0</c:v>
                </c:pt>
                <c:pt idx="125">
                  <c:v>41854.0</c:v>
                </c:pt>
                <c:pt idx="126">
                  <c:v>41861.0</c:v>
                </c:pt>
                <c:pt idx="127">
                  <c:v>41868.0</c:v>
                </c:pt>
                <c:pt idx="128">
                  <c:v>41875.0</c:v>
                </c:pt>
                <c:pt idx="129">
                  <c:v>41882.0</c:v>
                </c:pt>
                <c:pt idx="130">
                  <c:v>41889.0</c:v>
                </c:pt>
                <c:pt idx="131">
                  <c:v>41896.0</c:v>
                </c:pt>
                <c:pt idx="132">
                  <c:v>41903.0</c:v>
                </c:pt>
                <c:pt idx="133">
                  <c:v>41910.0</c:v>
                </c:pt>
                <c:pt idx="134">
                  <c:v>41917.0</c:v>
                </c:pt>
                <c:pt idx="135">
                  <c:v>41924.0</c:v>
                </c:pt>
                <c:pt idx="136">
                  <c:v>41931.0</c:v>
                </c:pt>
                <c:pt idx="137">
                  <c:v>41938.0</c:v>
                </c:pt>
                <c:pt idx="138">
                  <c:v>41945.0</c:v>
                </c:pt>
                <c:pt idx="139">
                  <c:v>41952.0</c:v>
                </c:pt>
                <c:pt idx="140">
                  <c:v>41959.0</c:v>
                </c:pt>
                <c:pt idx="141">
                  <c:v>41966.0</c:v>
                </c:pt>
                <c:pt idx="142">
                  <c:v>41973.0</c:v>
                </c:pt>
                <c:pt idx="143">
                  <c:v>41980.0</c:v>
                </c:pt>
                <c:pt idx="144">
                  <c:v>41987.0</c:v>
                </c:pt>
                <c:pt idx="145">
                  <c:v>41994.0</c:v>
                </c:pt>
                <c:pt idx="146">
                  <c:v>42001.0</c:v>
                </c:pt>
                <c:pt idx="147">
                  <c:v>42008.0</c:v>
                </c:pt>
                <c:pt idx="148">
                  <c:v>42015.0</c:v>
                </c:pt>
                <c:pt idx="149">
                  <c:v>42022.0</c:v>
                </c:pt>
                <c:pt idx="150">
                  <c:v>42029.0</c:v>
                </c:pt>
                <c:pt idx="151">
                  <c:v>42036.0</c:v>
                </c:pt>
                <c:pt idx="152">
                  <c:v>42043.0</c:v>
                </c:pt>
                <c:pt idx="153">
                  <c:v>42050.0</c:v>
                </c:pt>
                <c:pt idx="154">
                  <c:v>42057.0</c:v>
                </c:pt>
                <c:pt idx="155">
                  <c:v>42064.0</c:v>
                </c:pt>
                <c:pt idx="156">
                  <c:v>42071.0</c:v>
                </c:pt>
                <c:pt idx="157">
                  <c:v>42078.0</c:v>
                </c:pt>
                <c:pt idx="158">
                  <c:v>42085.0</c:v>
                </c:pt>
                <c:pt idx="159">
                  <c:v>42092.0</c:v>
                </c:pt>
                <c:pt idx="160">
                  <c:v>42099.0</c:v>
                </c:pt>
                <c:pt idx="161">
                  <c:v>42106.0</c:v>
                </c:pt>
                <c:pt idx="162">
                  <c:v>42113.0</c:v>
                </c:pt>
                <c:pt idx="163">
                  <c:v>42120.0</c:v>
                </c:pt>
                <c:pt idx="164">
                  <c:v>42127.0</c:v>
                </c:pt>
                <c:pt idx="165">
                  <c:v>42134.0</c:v>
                </c:pt>
                <c:pt idx="166">
                  <c:v>42141.0</c:v>
                </c:pt>
                <c:pt idx="167">
                  <c:v>42148.0</c:v>
                </c:pt>
                <c:pt idx="168">
                  <c:v>42155.0</c:v>
                </c:pt>
                <c:pt idx="169">
                  <c:v>42162.0</c:v>
                </c:pt>
                <c:pt idx="170">
                  <c:v>42169.0</c:v>
                </c:pt>
                <c:pt idx="171">
                  <c:v>42176.0</c:v>
                </c:pt>
                <c:pt idx="172">
                  <c:v>42183.0</c:v>
                </c:pt>
                <c:pt idx="173">
                  <c:v>42190.0</c:v>
                </c:pt>
                <c:pt idx="174">
                  <c:v>42197.0</c:v>
                </c:pt>
                <c:pt idx="175">
                  <c:v>42204.0</c:v>
                </c:pt>
                <c:pt idx="176">
                  <c:v>42211.0</c:v>
                </c:pt>
                <c:pt idx="177">
                  <c:v>42218.0</c:v>
                </c:pt>
                <c:pt idx="178">
                  <c:v>42225.0</c:v>
                </c:pt>
                <c:pt idx="179">
                  <c:v>42232.0</c:v>
                </c:pt>
                <c:pt idx="180">
                  <c:v>42239.0</c:v>
                </c:pt>
                <c:pt idx="181">
                  <c:v>42246.0</c:v>
                </c:pt>
                <c:pt idx="182">
                  <c:v>42253.0</c:v>
                </c:pt>
                <c:pt idx="183">
                  <c:v>42260.0</c:v>
                </c:pt>
                <c:pt idx="184">
                  <c:v>42267.0</c:v>
                </c:pt>
                <c:pt idx="185">
                  <c:v>42274.0</c:v>
                </c:pt>
                <c:pt idx="186">
                  <c:v>42281.0</c:v>
                </c:pt>
                <c:pt idx="187">
                  <c:v>42288.0</c:v>
                </c:pt>
                <c:pt idx="188">
                  <c:v>42295.0</c:v>
                </c:pt>
                <c:pt idx="189">
                  <c:v>42302.0</c:v>
                </c:pt>
                <c:pt idx="190">
                  <c:v>42309.0</c:v>
                </c:pt>
                <c:pt idx="191">
                  <c:v>42316.0</c:v>
                </c:pt>
                <c:pt idx="192">
                  <c:v>42323.0</c:v>
                </c:pt>
                <c:pt idx="193">
                  <c:v>42330.0</c:v>
                </c:pt>
                <c:pt idx="194">
                  <c:v>42337.0</c:v>
                </c:pt>
                <c:pt idx="195">
                  <c:v>42344.0</c:v>
                </c:pt>
                <c:pt idx="196">
                  <c:v>42351.0</c:v>
                </c:pt>
                <c:pt idx="197">
                  <c:v>42358.0</c:v>
                </c:pt>
                <c:pt idx="198">
                  <c:v>42365.0</c:v>
                </c:pt>
                <c:pt idx="199">
                  <c:v>42372.0</c:v>
                </c:pt>
                <c:pt idx="200">
                  <c:v>42379.0</c:v>
                </c:pt>
                <c:pt idx="201">
                  <c:v>42386.0</c:v>
                </c:pt>
                <c:pt idx="202">
                  <c:v>42393.0</c:v>
                </c:pt>
                <c:pt idx="203">
                  <c:v>42400.0</c:v>
                </c:pt>
                <c:pt idx="204">
                  <c:v>42407.0</c:v>
                </c:pt>
                <c:pt idx="205">
                  <c:v>42414.0</c:v>
                </c:pt>
                <c:pt idx="206">
                  <c:v>42421.0</c:v>
                </c:pt>
                <c:pt idx="207">
                  <c:v>42428.0</c:v>
                </c:pt>
                <c:pt idx="208">
                  <c:v>42435.0</c:v>
                </c:pt>
                <c:pt idx="209">
                  <c:v>42442.0</c:v>
                </c:pt>
                <c:pt idx="210">
                  <c:v>42449.0</c:v>
                </c:pt>
                <c:pt idx="211">
                  <c:v>42456.0</c:v>
                </c:pt>
                <c:pt idx="212">
                  <c:v>42463.0</c:v>
                </c:pt>
                <c:pt idx="213">
                  <c:v>42470.0</c:v>
                </c:pt>
                <c:pt idx="214">
                  <c:v>42477.0</c:v>
                </c:pt>
                <c:pt idx="215">
                  <c:v>42484.0</c:v>
                </c:pt>
                <c:pt idx="216">
                  <c:v>42491.0</c:v>
                </c:pt>
                <c:pt idx="217">
                  <c:v>42498.0</c:v>
                </c:pt>
                <c:pt idx="218">
                  <c:v>42505.0</c:v>
                </c:pt>
                <c:pt idx="219">
                  <c:v>42512.0</c:v>
                </c:pt>
                <c:pt idx="220">
                  <c:v>42519.0</c:v>
                </c:pt>
                <c:pt idx="221">
                  <c:v>42526.0</c:v>
                </c:pt>
                <c:pt idx="222">
                  <c:v>42533.0</c:v>
                </c:pt>
                <c:pt idx="223">
                  <c:v>42540.0</c:v>
                </c:pt>
                <c:pt idx="224">
                  <c:v>42547.0</c:v>
                </c:pt>
                <c:pt idx="225">
                  <c:v>42554.0</c:v>
                </c:pt>
                <c:pt idx="226">
                  <c:v>42561.0</c:v>
                </c:pt>
                <c:pt idx="227">
                  <c:v>42568.0</c:v>
                </c:pt>
                <c:pt idx="228">
                  <c:v>42575.0</c:v>
                </c:pt>
                <c:pt idx="229">
                  <c:v>42582.0</c:v>
                </c:pt>
                <c:pt idx="230">
                  <c:v>42589.0</c:v>
                </c:pt>
                <c:pt idx="231">
                  <c:v>42596.0</c:v>
                </c:pt>
                <c:pt idx="232">
                  <c:v>42603.0</c:v>
                </c:pt>
                <c:pt idx="233">
                  <c:v>42610.0</c:v>
                </c:pt>
                <c:pt idx="234">
                  <c:v>42617.0</c:v>
                </c:pt>
                <c:pt idx="235">
                  <c:v>42624.0</c:v>
                </c:pt>
                <c:pt idx="236">
                  <c:v>42631.0</c:v>
                </c:pt>
                <c:pt idx="237">
                  <c:v>42638.0</c:v>
                </c:pt>
                <c:pt idx="238">
                  <c:v>42645.0</c:v>
                </c:pt>
                <c:pt idx="239">
                  <c:v>42652.0</c:v>
                </c:pt>
                <c:pt idx="240">
                  <c:v>42659.0</c:v>
                </c:pt>
                <c:pt idx="241">
                  <c:v>42666.0</c:v>
                </c:pt>
                <c:pt idx="242">
                  <c:v>42673.0</c:v>
                </c:pt>
                <c:pt idx="243">
                  <c:v>42680.0</c:v>
                </c:pt>
                <c:pt idx="244">
                  <c:v>42687.0</c:v>
                </c:pt>
                <c:pt idx="245">
                  <c:v>42694.0</c:v>
                </c:pt>
                <c:pt idx="246">
                  <c:v>42701.0</c:v>
                </c:pt>
                <c:pt idx="247">
                  <c:v>42708.0</c:v>
                </c:pt>
                <c:pt idx="248">
                  <c:v>42715.0</c:v>
                </c:pt>
                <c:pt idx="249">
                  <c:v>42722.0</c:v>
                </c:pt>
                <c:pt idx="250">
                  <c:v>42729.0</c:v>
                </c:pt>
                <c:pt idx="251">
                  <c:v>42736.0</c:v>
                </c:pt>
                <c:pt idx="252">
                  <c:v>42743.0</c:v>
                </c:pt>
                <c:pt idx="253">
                  <c:v>42750.0</c:v>
                </c:pt>
                <c:pt idx="254">
                  <c:v>42757.0</c:v>
                </c:pt>
                <c:pt idx="255">
                  <c:v>42764.0</c:v>
                </c:pt>
                <c:pt idx="256">
                  <c:v>42771.0</c:v>
                </c:pt>
                <c:pt idx="257">
                  <c:v>42778.0</c:v>
                </c:pt>
                <c:pt idx="258">
                  <c:v>42785.0</c:v>
                </c:pt>
                <c:pt idx="259">
                  <c:v>42792.0</c:v>
                </c:pt>
                <c:pt idx="260">
                  <c:v>42799.0</c:v>
                </c:pt>
              </c:numCache>
            </c:numRef>
          </c:cat>
          <c:val>
            <c:numRef>
              <c:f>'combine trends.csv'!$G$2:$G$263</c:f>
              <c:numCache>
                <c:formatCode>General</c:formatCode>
                <c:ptCount val="262"/>
                <c:pt idx="0">
                  <c:v>40.0</c:v>
                </c:pt>
                <c:pt idx="1">
                  <c:v>13.0</c:v>
                </c:pt>
                <c:pt idx="2">
                  <c:v>27.0</c:v>
                </c:pt>
                <c:pt idx="3">
                  <c:v>0.0</c:v>
                </c:pt>
                <c:pt idx="4">
                  <c:v>14.0</c:v>
                </c:pt>
                <c:pt idx="5">
                  <c:v>26.0</c:v>
                </c:pt>
                <c:pt idx="6">
                  <c:v>13.0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13.0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26.0</c:v>
                </c:pt>
                <c:pt idx="16">
                  <c:v>0.0</c:v>
                </c:pt>
                <c:pt idx="17">
                  <c:v>26.0</c:v>
                </c:pt>
                <c:pt idx="18">
                  <c:v>13.0</c:v>
                </c:pt>
                <c:pt idx="19">
                  <c:v>14.0</c:v>
                </c:pt>
                <c:pt idx="20">
                  <c:v>0.0</c:v>
                </c:pt>
                <c:pt idx="21">
                  <c:v>0.0</c:v>
                </c:pt>
                <c:pt idx="22">
                  <c:v>13.0</c:v>
                </c:pt>
                <c:pt idx="23">
                  <c:v>27.0</c:v>
                </c:pt>
                <c:pt idx="24">
                  <c:v>0.0</c:v>
                </c:pt>
                <c:pt idx="25">
                  <c:v>13.0</c:v>
                </c:pt>
                <c:pt idx="26">
                  <c:v>0.0</c:v>
                </c:pt>
                <c:pt idx="27">
                  <c:v>26.0</c:v>
                </c:pt>
                <c:pt idx="28">
                  <c:v>13.0</c:v>
                </c:pt>
                <c:pt idx="29">
                  <c:v>13.0</c:v>
                </c:pt>
                <c:pt idx="30">
                  <c:v>18.0</c:v>
                </c:pt>
                <c:pt idx="31">
                  <c:v>12.0</c:v>
                </c:pt>
                <c:pt idx="32">
                  <c:v>12.0</c:v>
                </c:pt>
                <c:pt idx="33">
                  <c:v>18.0</c:v>
                </c:pt>
                <c:pt idx="34">
                  <c:v>0.0</c:v>
                </c:pt>
                <c:pt idx="35">
                  <c:v>0.0</c:v>
                </c:pt>
                <c:pt idx="36">
                  <c:v>18.0</c:v>
                </c:pt>
                <c:pt idx="37">
                  <c:v>0.0</c:v>
                </c:pt>
                <c:pt idx="38">
                  <c:v>11.0</c:v>
                </c:pt>
                <c:pt idx="39">
                  <c:v>35.0</c:v>
                </c:pt>
                <c:pt idx="40">
                  <c:v>0.0</c:v>
                </c:pt>
                <c:pt idx="41">
                  <c:v>13.0</c:v>
                </c:pt>
                <c:pt idx="42">
                  <c:v>12.0</c:v>
                </c:pt>
                <c:pt idx="43">
                  <c:v>11.0</c:v>
                </c:pt>
                <c:pt idx="44">
                  <c:v>11.0</c:v>
                </c:pt>
                <c:pt idx="45">
                  <c:v>0.0</c:v>
                </c:pt>
                <c:pt idx="46">
                  <c:v>16.0</c:v>
                </c:pt>
                <c:pt idx="47">
                  <c:v>0.0</c:v>
                </c:pt>
                <c:pt idx="48">
                  <c:v>22.0</c:v>
                </c:pt>
                <c:pt idx="49">
                  <c:v>11.0</c:v>
                </c:pt>
                <c:pt idx="50">
                  <c:v>21.0</c:v>
                </c:pt>
                <c:pt idx="51">
                  <c:v>21.0</c:v>
                </c:pt>
                <c:pt idx="52">
                  <c:v>11.0</c:v>
                </c:pt>
                <c:pt idx="53">
                  <c:v>0.0</c:v>
                </c:pt>
                <c:pt idx="54">
                  <c:v>11.0</c:v>
                </c:pt>
                <c:pt idx="55">
                  <c:v>21.0</c:v>
                </c:pt>
                <c:pt idx="56">
                  <c:v>21.0</c:v>
                </c:pt>
                <c:pt idx="57">
                  <c:v>11.0</c:v>
                </c:pt>
                <c:pt idx="58">
                  <c:v>11.0</c:v>
                </c:pt>
                <c:pt idx="59">
                  <c:v>16.0</c:v>
                </c:pt>
                <c:pt idx="60">
                  <c:v>21.0</c:v>
                </c:pt>
                <c:pt idx="61">
                  <c:v>11.0</c:v>
                </c:pt>
                <c:pt idx="62">
                  <c:v>10.0</c:v>
                </c:pt>
                <c:pt idx="63">
                  <c:v>21.0</c:v>
                </c:pt>
                <c:pt idx="64">
                  <c:v>0.0</c:v>
                </c:pt>
                <c:pt idx="65">
                  <c:v>21.0</c:v>
                </c:pt>
                <c:pt idx="66">
                  <c:v>0.0</c:v>
                </c:pt>
                <c:pt idx="67">
                  <c:v>0.0</c:v>
                </c:pt>
                <c:pt idx="68">
                  <c:v>11.0</c:v>
                </c:pt>
                <c:pt idx="69">
                  <c:v>0.0</c:v>
                </c:pt>
                <c:pt idx="70">
                  <c:v>16.0</c:v>
                </c:pt>
                <c:pt idx="71">
                  <c:v>16.0</c:v>
                </c:pt>
                <c:pt idx="72">
                  <c:v>27.0</c:v>
                </c:pt>
                <c:pt idx="73">
                  <c:v>16.0</c:v>
                </c:pt>
                <c:pt idx="74">
                  <c:v>32.0</c:v>
                </c:pt>
                <c:pt idx="75">
                  <c:v>21.0</c:v>
                </c:pt>
                <c:pt idx="76">
                  <c:v>10.0</c:v>
                </c:pt>
                <c:pt idx="77">
                  <c:v>15.0</c:v>
                </c:pt>
                <c:pt idx="78">
                  <c:v>10.0</c:v>
                </c:pt>
                <c:pt idx="79">
                  <c:v>0.0</c:v>
                </c:pt>
                <c:pt idx="80">
                  <c:v>25.0</c:v>
                </c:pt>
                <c:pt idx="81">
                  <c:v>10.0</c:v>
                </c:pt>
                <c:pt idx="82">
                  <c:v>25.0</c:v>
                </c:pt>
                <c:pt idx="83">
                  <c:v>20.0</c:v>
                </c:pt>
                <c:pt idx="84">
                  <c:v>10.0</c:v>
                </c:pt>
                <c:pt idx="85">
                  <c:v>0.0</c:v>
                </c:pt>
                <c:pt idx="86">
                  <c:v>0.0</c:v>
                </c:pt>
                <c:pt idx="87">
                  <c:v>29.0</c:v>
                </c:pt>
                <c:pt idx="88">
                  <c:v>19.0</c:v>
                </c:pt>
                <c:pt idx="89">
                  <c:v>10.0</c:v>
                </c:pt>
                <c:pt idx="90">
                  <c:v>14.0</c:v>
                </c:pt>
                <c:pt idx="91">
                  <c:v>0.0</c:v>
                </c:pt>
                <c:pt idx="92">
                  <c:v>15.0</c:v>
                </c:pt>
                <c:pt idx="93">
                  <c:v>27.0</c:v>
                </c:pt>
                <c:pt idx="94">
                  <c:v>11.0</c:v>
                </c:pt>
                <c:pt idx="95">
                  <c:v>10.0</c:v>
                </c:pt>
                <c:pt idx="96">
                  <c:v>19.0</c:v>
                </c:pt>
                <c:pt idx="97">
                  <c:v>23.0</c:v>
                </c:pt>
                <c:pt idx="98">
                  <c:v>9.0</c:v>
                </c:pt>
                <c:pt idx="99">
                  <c:v>0.0</c:v>
                </c:pt>
                <c:pt idx="100">
                  <c:v>9.0</c:v>
                </c:pt>
                <c:pt idx="101">
                  <c:v>0.0</c:v>
                </c:pt>
                <c:pt idx="102">
                  <c:v>9.0</c:v>
                </c:pt>
                <c:pt idx="103">
                  <c:v>9.0</c:v>
                </c:pt>
                <c:pt idx="104">
                  <c:v>9.0</c:v>
                </c:pt>
                <c:pt idx="105">
                  <c:v>18.0</c:v>
                </c:pt>
                <c:pt idx="106">
                  <c:v>9.0</c:v>
                </c:pt>
                <c:pt idx="107">
                  <c:v>32.0</c:v>
                </c:pt>
                <c:pt idx="108">
                  <c:v>9.0</c:v>
                </c:pt>
                <c:pt idx="109">
                  <c:v>10.0</c:v>
                </c:pt>
                <c:pt idx="110">
                  <c:v>19.0</c:v>
                </c:pt>
                <c:pt idx="111">
                  <c:v>0.0</c:v>
                </c:pt>
                <c:pt idx="112">
                  <c:v>9.0</c:v>
                </c:pt>
                <c:pt idx="113">
                  <c:v>14.0</c:v>
                </c:pt>
                <c:pt idx="114">
                  <c:v>19.0</c:v>
                </c:pt>
                <c:pt idx="115">
                  <c:v>20.0</c:v>
                </c:pt>
                <c:pt idx="116">
                  <c:v>15.0</c:v>
                </c:pt>
                <c:pt idx="117">
                  <c:v>0.0</c:v>
                </c:pt>
                <c:pt idx="118">
                  <c:v>10.0</c:v>
                </c:pt>
                <c:pt idx="119">
                  <c:v>26.0</c:v>
                </c:pt>
                <c:pt idx="120">
                  <c:v>11.0</c:v>
                </c:pt>
                <c:pt idx="121">
                  <c:v>21.0</c:v>
                </c:pt>
                <c:pt idx="122">
                  <c:v>0.0</c:v>
                </c:pt>
                <c:pt idx="123">
                  <c:v>21.0</c:v>
                </c:pt>
                <c:pt idx="124">
                  <c:v>21.0</c:v>
                </c:pt>
                <c:pt idx="125">
                  <c:v>0.0</c:v>
                </c:pt>
                <c:pt idx="126">
                  <c:v>42.0</c:v>
                </c:pt>
                <c:pt idx="127">
                  <c:v>10.0</c:v>
                </c:pt>
                <c:pt idx="128">
                  <c:v>20.0</c:v>
                </c:pt>
                <c:pt idx="129">
                  <c:v>25.0</c:v>
                </c:pt>
                <c:pt idx="130">
                  <c:v>0.0</c:v>
                </c:pt>
                <c:pt idx="131">
                  <c:v>39.0</c:v>
                </c:pt>
                <c:pt idx="132">
                  <c:v>19.0</c:v>
                </c:pt>
                <c:pt idx="133">
                  <c:v>10.0</c:v>
                </c:pt>
                <c:pt idx="134">
                  <c:v>24.0</c:v>
                </c:pt>
                <c:pt idx="135">
                  <c:v>10.0</c:v>
                </c:pt>
                <c:pt idx="136">
                  <c:v>14.0</c:v>
                </c:pt>
                <c:pt idx="137">
                  <c:v>10.0</c:v>
                </c:pt>
                <c:pt idx="138">
                  <c:v>9.0</c:v>
                </c:pt>
                <c:pt idx="139">
                  <c:v>14.0</c:v>
                </c:pt>
                <c:pt idx="140">
                  <c:v>14.0</c:v>
                </c:pt>
                <c:pt idx="141">
                  <c:v>19.0</c:v>
                </c:pt>
                <c:pt idx="142">
                  <c:v>9.0</c:v>
                </c:pt>
                <c:pt idx="143">
                  <c:v>19.0</c:v>
                </c:pt>
                <c:pt idx="144">
                  <c:v>19.0</c:v>
                </c:pt>
                <c:pt idx="145">
                  <c:v>21.0</c:v>
                </c:pt>
                <c:pt idx="146">
                  <c:v>15.0</c:v>
                </c:pt>
                <c:pt idx="147">
                  <c:v>18.0</c:v>
                </c:pt>
                <c:pt idx="148">
                  <c:v>9.0</c:v>
                </c:pt>
                <c:pt idx="149">
                  <c:v>9.0</c:v>
                </c:pt>
                <c:pt idx="150">
                  <c:v>18.0</c:v>
                </c:pt>
                <c:pt idx="151">
                  <c:v>9.0</c:v>
                </c:pt>
                <c:pt idx="152">
                  <c:v>18.0</c:v>
                </c:pt>
                <c:pt idx="153">
                  <c:v>9.0</c:v>
                </c:pt>
                <c:pt idx="154">
                  <c:v>13.0</c:v>
                </c:pt>
                <c:pt idx="155">
                  <c:v>26.0</c:v>
                </c:pt>
                <c:pt idx="156">
                  <c:v>26.0</c:v>
                </c:pt>
                <c:pt idx="157">
                  <c:v>9.0</c:v>
                </c:pt>
                <c:pt idx="158">
                  <c:v>28.0</c:v>
                </c:pt>
                <c:pt idx="159">
                  <c:v>27.0</c:v>
                </c:pt>
                <c:pt idx="160">
                  <c:v>9.0</c:v>
                </c:pt>
                <c:pt idx="161">
                  <c:v>13.0</c:v>
                </c:pt>
                <c:pt idx="162">
                  <c:v>22.0</c:v>
                </c:pt>
                <c:pt idx="163">
                  <c:v>22.0</c:v>
                </c:pt>
                <c:pt idx="164">
                  <c:v>0.0</c:v>
                </c:pt>
                <c:pt idx="165">
                  <c:v>9.0</c:v>
                </c:pt>
                <c:pt idx="166">
                  <c:v>17.0</c:v>
                </c:pt>
                <c:pt idx="167">
                  <c:v>22.0</c:v>
                </c:pt>
                <c:pt idx="168">
                  <c:v>9.0</c:v>
                </c:pt>
                <c:pt idx="169">
                  <c:v>9.0</c:v>
                </c:pt>
                <c:pt idx="170">
                  <c:v>0.0</c:v>
                </c:pt>
                <c:pt idx="171">
                  <c:v>9.0</c:v>
                </c:pt>
                <c:pt idx="172">
                  <c:v>13.0</c:v>
                </c:pt>
                <c:pt idx="173">
                  <c:v>13.0</c:v>
                </c:pt>
                <c:pt idx="174">
                  <c:v>9.0</c:v>
                </c:pt>
                <c:pt idx="175">
                  <c:v>18.0</c:v>
                </c:pt>
                <c:pt idx="176">
                  <c:v>0.0</c:v>
                </c:pt>
                <c:pt idx="177">
                  <c:v>27.0</c:v>
                </c:pt>
                <c:pt idx="178">
                  <c:v>22.0</c:v>
                </c:pt>
                <c:pt idx="179">
                  <c:v>17.0</c:v>
                </c:pt>
                <c:pt idx="180">
                  <c:v>30.0</c:v>
                </c:pt>
                <c:pt idx="181">
                  <c:v>17.0</c:v>
                </c:pt>
                <c:pt idx="182">
                  <c:v>9.0</c:v>
                </c:pt>
                <c:pt idx="183">
                  <c:v>17.0</c:v>
                </c:pt>
                <c:pt idx="184">
                  <c:v>8.0</c:v>
                </c:pt>
                <c:pt idx="185">
                  <c:v>12.0</c:v>
                </c:pt>
                <c:pt idx="186">
                  <c:v>17.0</c:v>
                </c:pt>
                <c:pt idx="187">
                  <c:v>25.0</c:v>
                </c:pt>
                <c:pt idx="188">
                  <c:v>24.0</c:v>
                </c:pt>
                <c:pt idx="189">
                  <c:v>12.0</c:v>
                </c:pt>
                <c:pt idx="190">
                  <c:v>12.0</c:v>
                </c:pt>
                <c:pt idx="191">
                  <c:v>16.0</c:v>
                </c:pt>
                <c:pt idx="192">
                  <c:v>36.0</c:v>
                </c:pt>
                <c:pt idx="193">
                  <c:v>24.0</c:v>
                </c:pt>
                <c:pt idx="194">
                  <c:v>24.0</c:v>
                </c:pt>
                <c:pt idx="195">
                  <c:v>29.0</c:v>
                </c:pt>
                <c:pt idx="196">
                  <c:v>0.0</c:v>
                </c:pt>
                <c:pt idx="197">
                  <c:v>9.0</c:v>
                </c:pt>
                <c:pt idx="198">
                  <c:v>36.0</c:v>
                </c:pt>
                <c:pt idx="199">
                  <c:v>33.0</c:v>
                </c:pt>
                <c:pt idx="200">
                  <c:v>8.0</c:v>
                </c:pt>
                <c:pt idx="201">
                  <c:v>16.0</c:v>
                </c:pt>
                <c:pt idx="202">
                  <c:v>16.0</c:v>
                </c:pt>
                <c:pt idx="203">
                  <c:v>11.0</c:v>
                </c:pt>
                <c:pt idx="204">
                  <c:v>8.0</c:v>
                </c:pt>
                <c:pt idx="205">
                  <c:v>23.0</c:v>
                </c:pt>
                <c:pt idx="206">
                  <c:v>11.0</c:v>
                </c:pt>
                <c:pt idx="207">
                  <c:v>22.0</c:v>
                </c:pt>
                <c:pt idx="208">
                  <c:v>11.0</c:v>
                </c:pt>
                <c:pt idx="209">
                  <c:v>19.0</c:v>
                </c:pt>
                <c:pt idx="210">
                  <c:v>16.0</c:v>
                </c:pt>
                <c:pt idx="211">
                  <c:v>15.0</c:v>
                </c:pt>
                <c:pt idx="212">
                  <c:v>22.0</c:v>
                </c:pt>
                <c:pt idx="213">
                  <c:v>15.0</c:v>
                </c:pt>
                <c:pt idx="214">
                  <c:v>15.0</c:v>
                </c:pt>
                <c:pt idx="215">
                  <c:v>15.0</c:v>
                </c:pt>
                <c:pt idx="216">
                  <c:v>8.0</c:v>
                </c:pt>
                <c:pt idx="217">
                  <c:v>19.0</c:v>
                </c:pt>
                <c:pt idx="218">
                  <c:v>11.0</c:v>
                </c:pt>
                <c:pt idx="219">
                  <c:v>15.0</c:v>
                </c:pt>
                <c:pt idx="220">
                  <c:v>19.0</c:v>
                </c:pt>
                <c:pt idx="221">
                  <c:v>30.0</c:v>
                </c:pt>
                <c:pt idx="222">
                  <c:v>23.0</c:v>
                </c:pt>
                <c:pt idx="223">
                  <c:v>38.0</c:v>
                </c:pt>
                <c:pt idx="224">
                  <c:v>19.0</c:v>
                </c:pt>
                <c:pt idx="225">
                  <c:v>16.0</c:v>
                </c:pt>
                <c:pt idx="226">
                  <c:v>23.0</c:v>
                </c:pt>
                <c:pt idx="227">
                  <c:v>23.0</c:v>
                </c:pt>
                <c:pt idx="228">
                  <c:v>8.0</c:v>
                </c:pt>
                <c:pt idx="229">
                  <c:v>16.0</c:v>
                </c:pt>
                <c:pt idx="230">
                  <c:v>12.0</c:v>
                </c:pt>
                <c:pt idx="231">
                  <c:v>8.0</c:v>
                </c:pt>
                <c:pt idx="232">
                  <c:v>8.0</c:v>
                </c:pt>
                <c:pt idx="233">
                  <c:v>15.0</c:v>
                </c:pt>
                <c:pt idx="234">
                  <c:v>7.0</c:v>
                </c:pt>
                <c:pt idx="235">
                  <c:v>26.0</c:v>
                </c:pt>
                <c:pt idx="236">
                  <c:v>15.0</c:v>
                </c:pt>
                <c:pt idx="237">
                  <c:v>26.0</c:v>
                </c:pt>
                <c:pt idx="238">
                  <c:v>18.0</c:v>
                </c:pt>
                <c:pt idx="239">
                  <c:v>15.0</c:v>
                </c:pt>
                <c:pt idx="240">
                  <c:v>21.0</c:v>
                </c:pt>
                <c:pt idx="241">
                  <c:v>14.0</c:v>
                </c:pt>
                <c:pt idx="242">
                  <c:v>0.0</c:v>
                </c:pt>
                <c:pt idx="243">
                  <c:v>17.0</c:v>
                </c:pt>
                <c:pt idx="244">
                  <c:v>21.0</c:v>
                </c:pt>
                <c:pt idx="245">
                  <c:v>22.0</c:v>
                </c:pt>
                <c:pt idx="246">
                  <c:v>24.0</c:v>
                </c:pt>
                <c:pt idx="247">
                  <c:v>11.0</c:v>
                </c:pt>
                <c:pt idx="248">
                  <c:v>11.0</c:v>
                </c:pt>
                <c:pt idx="249">
                  <c:v>22.0</c:v>
                </c:pt>
                <c:pt idx="250">
                  <c:v>8.0</c:v>
                </c:pt>
                <c:pt idx="251">
                  <c:v>21.0</c:v>
                </c:pt>
                <c:pt idx="252">
                  <c:v>21.0</c:v>
                </c:pt>
                <c:pt idx="253">
                  <c:v>20.0</c:v>
                </c:pt>
                <c:pt idx="254">
                  <c:v>24.0</c:v>
                </c:pt>
                <c:pt idx="255">
                  <c:v>10.0</c:v>
                </c:pt>
                <c:pt idx="256">
                  <c:v>13.0</c:v>
                </c:pt>
                <c:pt idx="257">
                  <c:v>17.0</c:v>
                </c:pt>
                <c:pt idx="258">
                  <c:v>10.0</c:v>
                </c:pt>
                <c:pt idx="259">
                  <c:v>37.0</c:v>
                </c:pt>
                <c:pt idx="260">
                  <c:v>15.0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837055760"/>
        <c:axId val="-1837053984"/>
      </c:lineChart>
      <c:dateAx>
        <c:axId val="-1837055760"/>
        <c:scaling>
          <c:orientation val="minMax"/>
        </c:scaling>
        <c:delete val="0"/>
        <c:axPos val="b"/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m/d/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37053984"/>
        <c:crosses val="autoZero"/>
        <c:auto val="1"/>
        <c:lblOffset val="100"/>
        <c:baseTimeUnit val="days"/>
      </c:dateAx>
      <c:valAx>
        <c:axId val="-1837053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37055760"/>
        <c:crosses val="autoZero"/>
        <c:crossBetween val="between"/>
      </c:valAx>
      <c:spPr>
        <a:noFill/>
        <a:ln>
          <a:solidFill>
            <a:schemeClr val="accent1"/>
          </a:solidFill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'combine trends.csv'!$F$1</c:f>
              <c:strCache>
                <c:ptCount val="1"/>
                <c:pt idx="0">
                  <c:v>search without history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'combine trends.csv'!$A$2:$A$263</c:f>
              <c:numCache>
                <c:formatCode>m/d/yy</c:formatCode>
                <c:ptCount val="262"/>
                <c:pt idx="0">
                  <c:v>40979.0</c:v>
                </c:pt>
                <c:pt idx="1">
                  <c:v>40986.0</c:v>
                </c:pt>
                <c:pt idx="2">
                  <c:v>40993.0</c:v>
                </c:pt>
                <c:pt idx="3">
                  <c:v>41000.0</c:v>
                </c:pt>
                <c:pt idx="4">
                  <c:v>41007.0</c:v>
                </c:pt>
                <c:pt idx="5">
                  <c:v>41014.0</c:v>
                </c:pt>
                <c:pt idx="6">
                  <c:v>41021.0</c:v>
                </c:pt>
                <c:pt idx="7">
                  <c:v>41028.0</c:v>
                </c:pt>
                <c:pt idx="8">
                  <c:v>41035.0</c:v>
                </c:pt>
                <c:pt idx="9">
                  <c:v>41042.0</c:v>
                </c:pt>
                <c:pt idx="10">
                  <c:v>41049.0</c:v>
                </c:pt>
                <c:pt idx="11">
                  <c:v>41056.0</c:v>
                </c:pt>
                <c:pt idx="12">
                  <c:v>41063.0</c:v>
                </c:pt>
                <c:pt idx="13">
                  <c:v>41070.0</c:v>
                </c:pt>
                <c:pt idx="14">
                  <c:v>41077.0</c:v>
                </c:pt>
                <c:pt idx="15">
                  <c:v>41084.0</c:v>
                </c:pt>
                <c:pt idx="16">
                  <c:v>41091.0</c:v>
                </c:pt>
                <c:pt idx="17">
                  <c:v>41098.0</c:v>
                </c:pt>
                <c:pt idx="18">
                  <c:v>41105.0</c:v>
                </c:pt>
                <c:pt idx="19">
                  <c:v>41112.0</c:v>
                </c:pt>
                <c:pt idx="20">
                  <c:v>41119.0</c:v>
                </c:pt>
                <c:pt idx="21">
                  <c:v>41126.0</c:v>
                </c:pt>
                <c:pt idx="22">
                  <c:v>41133.0</c:v>
                </c:pt>
                <c:pt idx="23">
                  <c:v>41140.0</c:v>
                </c:pt>
                <c:pt idx="24">
                  <c:v>41147.0</c:v>
                </c:pt>
                <c:pt idx="25">
                  <c:v>41154.0</c:v>
                </c:pt>
                <c:pt idx="26">
                  <c:v>41161.0</c:v>
                </c:pt>
                <c:pt idx="27">
                  <c:v>41168.0</c:v>
                </c:pt>
                <c:pt idx="28">
                  <c:v>41175.0</c:v>
                </c:pt>
                <c:pt idx="29">
                  <c:v>41182.0</c:v>
                </c:pt>
                <c:pt idx="30">
                  <c:v>41189.0</c:v>
                </c:pt>
                <c:pt idx="31">
                  <c:v>41196.0</c:v>
                </c:pt>
                <c:pt idx="32">
                  <c:v>41203.0</c:v>
                </c:pt>
                <c:pt idx="33">
                  <c:v>41210.0</c:v>
                </c:pt>
                <c:pt idx="34">
                  <c:v>41217.0</c:v>
                </c:pt>
                <c:pt idx="35">
                  <c:v>41224.0</c:v>
                </c:pt>
                <c:pt idx="36">
                  <c:v>41231.0</c:v>
                </c:pt>
                <c:pt idx="37">
                  <c:v>41238.0</c:v>
                </c:pt>
                <c:pt idx="38">
                  <c:v>41245.0</c:v>
                </c:pt>
                <c:pt idx="39">
                  <c:v>41252.0</c:v>
                </c:pt>
                <c:pt idx="40">
                  <c:v>41259.0</c:v>
                </c:pt>
                <c:pt idx="41">
                  <c:v>41266.0</c:v>
                </c:pt>
                <c:pt idx="42">
                  <c:v>41273.0</c:v>
                </c:pt>
                <c:pt idx="43">
                  <c:v>41280.0</c:v>
                </c:pt>
                <c:pt idx="44">
                  <c:v>41287.0</c:v>
                </c:pt>
                <c:pt idx="45">
                  <c:v>41294.0</c:v>
                </c:pt>
                <c:pt idx="46">
                  <c:v>41301.0</c:v>
                </c:pt>
                <c:pt idx="47">
                  <c:v>41308.0</c:v>
                </c:pt>
                <c:pt idx="48">
                  <c:v>41315.0</c:v>
                </c:pt>
                <c:pt idx="49">
                  <c:v>41322.0</c:v>
                </c:pt>
                <c:pt idx="50">
                  <c:v>41329.0</c:v>
                </c:pt>
                <c:pt idx="51">
                  <c:v>41336.0</c:v>
                </c:pt>
                <c:pt idx="52">
                  <c:v>41343.0</c:v>
                </c:pt>
                <c:pt idx="53">
                  <c:v>41350.0</c:v>
                </c:pt>
                <c:pt idx="54">
                  <c:v>41357.0</c:v>
                </c:pt>
                <c:pt idx="55">
                  <c:v>41364.0</c:v>
                </c:pt>
                <c:pt idx="56">
                  <c:v>41371.0</c:v>
                </c:pt>
                <c:pt idx="57">
                  <c:v>41378.0</c:v>
                </c:pt>
                <c:pt idx="58">
                  <c:v>41385.0</c:v>
                </c:pt>
                <c:pt idx="59">
                  <c:v>41392.0</c:v>
                </c:pt>
                <c:pt idx="60">
                  <c:v>41399.0</c:v>
                </c:pt>
                <c:pt idx="61">
                  <c:v>41406.0</c:v>
                </c:pt>
                <c:pt idx="62">
                  <c:v>41413.0</c:v>
                </c:pt>
                <c:pt idx="63">
                  <c:v>41420.0</c:v>
                </c:pt>
                <c:pt idx="64">
                  <c:v>41427.0</c:v>
                </c:pt>
                <c:pt idx="65">
                  <c:v>41434.0</c:v>
                </c:pt>
                <c:pt idx="66">
                  <c:v>41441.0</c:v>
                </c:pt>
                <c:pt idx="67">
                  <c:v>41448.0</c:v>
                </c:pt>
                <c:pt idx="68">
                  <c:v>41455.0</c:v>
                </c:pt>
                <c:pt idx="69">
                  <c:v>41462.0</c:v>
                </c:pt>
                <c:pt idx="70">
                  <c:v>41469.0</c:v>
                </c:pt>
                <c:pt idx="71">
                  <c:v>41476.0</c:v>
                </c:pt>
                <c:pt idx="72">
                  <c:v>41483.0</c:v>
                </c:pt>
                <c:pt idx="73">
                  <c:v>41490.0</c:v>
                </c:pt>
                <c:pt idx="74">
                  <c:v>41497.0</c:v>
                </c:pt>
                <c:pt idx="75">
                  <c:v>41504.0</c:v>
                </c:pt>
                <c:pt idx="76">
                  <c:v>41511.0</c:v>
                </c:pt>
                <c:pt idx="77">
                  <c:v>41518.0</c:v>
                </c:pt>
                <c:pt idx="78">
                  <c:v>41525.0</c:v>
                </c:pt>
                <c:pt idx="79">
                  <c:v>41532.0</c:v>
                </c:pt>
                <c:pt idx="80">
                  <c:v>41539.0</c:v>
                </c:pt>
                <c:pt idx="81">
                  <c:v>41546.0</c:v>
                </c:pt>
                <c:pt idx="82">
                  <c:v>41553.0</c:v>
                </c:pt>
                <c:pt idx="83">
                  <c:v>41560.0</c:v>
                </c:pt>
                <c:pt idx="84">
                  <c:v>41567.0</c:v>
                </c:pt>
                <c:pt idx="85">
                  <c:v>41574.0</c:v>
                </c:pt>
                <c:pt idx="86">
                  <c:v>41581.0</c:v>
                </c:pt>
                <c:pt idx="87">
                  <c:v>41588.0</c:v>
                </c:pt>
                <c:pt idx="88">
                  <c:v>41595.0</c:v>
                </c:pt>
                <c:pt idx="89">
                  <c:v>41602.0</c:v>
                </c:pt>
                <c:pt idx="90">
                  <c:v>41609.0</c:v>
                </c:pt>
                <c:pt idx="91">
                  <c:v>41616.0</c:v>
                </c:pt>
                <c:pt idx="92">
                  <c:v>41623.0</c:v>
                </c:pt>
                <c:pt idx="93">
                  <c:v>41630.0</c:v>
                </c:pt>
                <c:pt idx="94">
                  <c:v>41637.0</c:v>
                </c:pt>
                <c:pt idx="95">
                  <c:v>41644.0</c:v>
                </c:pt>
                <c:pt idx="96">
                  <c:v>41651.0</c:v>
                </c:pt>
                <c:pt idx="97">
                  <c:v>41658.0</c:v>
                </c:pt>
                <c:pt idx="98">
                  <c:v>41665.0</c:v>
                </c:pt>
                <c:pt idx="99">
                  <c:v>41672.0</c:v>
                </c:pt>
                <c:pt idx="100">
                  <c:v>41679.0</c:v>
                </c:pt>
                <c:pt idx="101">
                  <c:v>41686.0</c:v>
                </c:pt>
                <c:pt idx="102">
                  <c:v>41693.0</c:v>
                </c:pt>
                <c:pt idx="103">
                  <c:v>41700.0</c:v>
                </c:pt>
                <c:pt idx="104">
                  <c:v>41707.0</c:v>
                </c:pt>
                <c:pt idx="105">
                  <c:v>41714.0</c:v>
                </c:pt>
                <c:pt idx="106">
                  <c:v>41721.0</c:v>
                </c:pt>
                <c:pt idx="107">
                  <c:v>41728.0</c:v>
                </c:pt>
                <c:pt idx="108">
                  <c:v>41735.0</c:v>
                </c:pt>
                <c:pt idx="109">
                  <c:v>41742.0</c:v>
                </c:pt>
                <c:pt idx="110">
                  <c:v>41749.0</c:v>
                </c:pt>
                <c:pt idx="111">
                  <c:v>41756.0</c:v>
                </c:pt>
                <c:pt idx="112">
                  <c:v>41763.0</c:v>
                </c:pt>
                <c:pt idx="113">
                  <c:v>41770.0</c:v>
                </c:pt>
                <c:pt idx="114">
                  <c:v>41777.0</c:v>
                </c:pt>
                <c:pt idx="115">
                  <c:v>41784.0</c:v>
                </c:pt>
                <c:pt idx="116">
                  <c:v>41791.0</c:v>
                </c:pt>
                <c:pt idx="117">
                  <c:v>41798.0</c:v>
                </c:pt>
                <c:pt idx="118">
                  <c:v>41805.0</c:v>
                </c:pt>
                <c:pt idx="119">
                  <c:v>41812.0</c:v>
                </c:pt>
                <c:pt idx="120">
                  <c:v>41819.0</c:v>
                </c:pt>
                <c:pt idx="121">
                  <c:v>41826.0</c:v>
                </c:pt>
                <c:pt idx="122">
                  <c:v>41833.0</c:v>
                </c:pt>
                <c:pt idx="123">
                  <c:v>41840.0</c:v>
                </c:pt>
                <c:pt idx="124">
                  <c:v>41847.0</c:v>
                </c:pt>
                <c:pt idx="125">
                  <c:v>41854.0</c:v>
                </c:pt>
                <c:pt idx="126">
                  <c:v>41861.0</c:v>
                </c:pt>
                <c:pt idx="127">
                  <c:v>41868.0</c:v>
                </c:pt>
                <c:pt idx="128">
                  <c:v>41875.0</c:v>
                </c:pt>
                <c:pt idx="129">
                  <c:v>41882.0</c:v>
                </c:pt>
                <c:pt idx="130">
                  <c:v>41889.0</c:v>
                </c:pt>
                <c:pt idx="131">
                  <c:v>41896.0</c:v>
                </c:pt>
                <c:pt idx="132">
                  <c:v>41903.0</c:v>
                </c:pt>
                <c:pt idx="133">
                  <c:v>41910.0</c:v>
                </c:pt>
                <c:pt idx="134">
                  <c:v>41917.0</c:v>
                </c:pt>
                <c:pt idx="135">
                  <c:v>41924.0</c:v>
                </c:pt>
                <c:pt idx="136">
                  <c:v>41931.0</c:v>
                </c:pt>
                <c:pt idx="137">
                  <c:v>41938.0</c:v>
                </c:pt>
                <c:pt idx="138">
                  <c:v>41945.0</c:v>
                </c:pt>
                <c:pt idx="139">
                  <c:v>41952.0</c:v>
                </c:pt>
                <c:pt idx="140">
                  <c:v>41959.0</c:v>
                </c:pt>
                <c:pt idx="141">
                  <c:v>41966.0</c:v>
                </c:pt>
                <c:pt idx="142">
                  <c:v>41973.0</c:v>
                </c:pt>
                <c:pt idx="143">
                  <c:v>41980.0</c:v>
                </c:pt>
                <c:pt idx="144">
                  <c:v>41987.0</c:v>
                </c:pt>
                <c:pt idx="145">
                  <c:v>41994.0</c:v>
                </c:pt>
                <c:pt idx="146">
                  <c:v>42001.0</c:v>
                </c:pt>
                <c:pt idx="147">
                  <c:v>42008.0</c:v>
                </c:pt>
                <c:pt idx="148">
                  <c:v>42015.0</c:v>
                </c:pt>
                <c:pt idx="149">
                  <c:v>42022.0</c:v>
                </c:pt>
                <c:pt idx="150">
                  <c:v>42029.0</c:v>
                </c:pt>
                <c:pt idx="151">
                  <c:v>42036.0</c:v>
                </c:pt>
                <c:pt idx="152">
                  <c:v>42043.0</c:v>
                </c:pt>
                <c:pt idx="153">
                  <c:v>42050.0</c:v>
                </c:pt>
                <c:pt idx="154">
                  <c:v>42057.0</c:v>
                </c:pt>
                <c:pt idx="155">
                  <c:v>42064.0</c:v>
                </c:pt>
                <c:pt idx="156">
                  <c:v>42071.0</c:v>
                </c:pt>
                <c:pt idx="157">
                  <c:v>42078.0</c:v>
                </c:pt>
                <c:pt idx="158">
                  <c:v>42085.0</c:v>
                </c:pt>
                <c:pt idx="159">
                  <c:v>42092.0</c:v>
                </c:pt>
                <c:pt idx="160">
                  <c:v>42099.0</c:v>
                </c:pt>
                <c:pt idx="161">
                  <c:v>42106.0</c:v>
                </c:pt>
                <c:pt idx="162">
                  <c:v>42113.0</c:v>
                </c:pt>
                <c:pt idx="163">
                  <c:v>42120.0</c:v>
                </c:pt>
                <c:pt idx="164">
                  <c:v>42127.0</c:v>
                </c:pt>
                <c:pt idx="165">
                  <c:v>42134.0</c:v>
                </c:pt>
                <c:pt idx="166">
                  <c:v>42141.0</c:v>
                </c:pt>
                <c:pt idx="167">
                  <c:v>42148.0</c:v>
                </c:pt>
                <c:pt idx="168">
                  <c:v>42155.0</c:v>
                </c:pt>
                <c:pt idx="169">
                  <c:v>42162.0</c:v>
                </c:pt>
                <c:pt idx="170">
                  <c:v>42169.0</c:v>
                </c:pt>
                <c:pt idx="171">
                  <c:v>42176.0</c:v>
                </c:pt>
                <c:pt idx="172">
                  <c:v>42183.0</c:v>
                </c:pt>
                <c:pt idx="173">
                  <c:v>42190.0</c:v>
                </c:pt>
                <c:pt idx="174">
                  <c:v>42197.0</c:v>
                </c:pt>
                <c:pt idx="175">
                  <c:v>42204.0</c:v>
                </c:pt>
                <c:pt idx="176">
                  <c:v>42211.0</c:v>
                </c:pt>
                <c:pt idx="177">
                  <c:v>42218.0</c:v>
                </c:pt>
                <c:pt idx="178">
                  <c:v>42225.0</c:v>
                </c:pt>
                <c:pt idx="179">
                  <c:v>42232.0</c:v>
                </c:pt>
                <c:pt idx="180">
                  <c:v>42239.0</c:v>
                </c:pt>
                <c:pt idx="181">
                  <c:v>42246.0</c:v>
                </c:pt>
                <c:pt idx="182">
                  <c:v>42253.0</c:v>
                </c:pt>
                <c:pt idx="183">
                  <c:v>42260.0</c:v>
                </c:pt>
                <c:pt idx="184">
                  <c:v>42267.0</c:v>
                </c:pt>
                <c:pt idx="185">
                  <c:v>42274.0</c:v>
                </c:pt>
                <c:pt idx="186">
                  <c:v>42281.0</c:v>
                </c:pt>
                <c:pt idx="187">
                  <c:v>42288.0</c:v>
                </c:pt>
                <c:pt idx="188">
                  <c:v>42295.0</c:v>
                </c:pt>
                <c:pt idx="189">
                  <c:v>42302.0</c:v>
                </c:pt>
                <c:pt idx="190">
                  <c:v>42309.0</c:v>
                </c:pt>
                <c:pt idx="191">
                  <c:v>42316.0</c:v>
                </c:pt>
                <c:pt idx="192">
                  <c:v>42323.0</c:v>
                </c:pt>
                <c:pt idx="193">
                  <c:v>42330.0</c:v>
                </c:pt>
                <c:pt idx="194">
                  <c:v>42337.0</c:v>
                </c:pt>
                <c:pt idx="195">
                  <c:v>42344.0</c:v>
                </c:pt>
                <c:pt idx="196">
                  <c:v>42351.0</c:v>
                </c:pt>
                <c:pt idx="197">
                  <c:v>42358.0</c:v>
                </c:pt>
                <c:pt idx="198">
                  <c:v>42365.0</c:v>
                </c:pt>
                <c:pt idx="199">
                  <c:v>42372.0</c:v>
                </c:pt>
                <c:pt idx="200">
                  <c:v>42379.0</c:v>
                </c:pt>
                <c:pt idx="201">
                  <c:v>42386.0</c:v>
                </c:pt>
                <c:pt idx="202">
                  <c:v>42393.0</c:v>
                </c:pt>
                <c:pt idx="203">
                  <c:v>42400.0</c:v>
                </c:pt>
                <c:pt idx="204">
                  <c:v>42407.0</c:v>
                </c:pt>
                <c:pt idx="205">
                  <c:v>42414.0</c:v>
                </c:pt>
                <c:pt idx="206">
                  <c:v>42421.0</c:v>
                </c:pt>
                <c:pt idx="207">
                  <c:v>42428.0</c:v>
                </c:pt>
                <c:pt idx="208">
                  <c:v>42435.0</c:v>
                </c:pt>
                <c:pt idx="209">
                  <c:v>42442.0</c:v>
                </c:pt>
                <c:pt idx="210">
                  <c:v>42449.0</c:v>
                </c:pt>
                <c:pt idx="211">
                  <c:v>42456.0</c:v>
                </c:pt>
                <c:pt idx="212">
                  <c:v>42463.0</c:v>
                </c:pt>
                <c:pt idx="213">
                  <c:v>42470.0</c:v>
                </c:pt>
                <c:pt idx="214">
                  <c:v>42477.0</c:v>
                </c:pt>
                <c:pt idx="215">
                  <c:v>42484.0</c:v>
                </c:pt>
                <c:pt idx="216">
                  <c:v>42491.0</c:v>
                </c:pt>
                <c:pt idx="217">
                  <c:v>42498.0</c:v>
                </c:pt>
                <c:pt idx="218">
                  <c:v>42505.0</c:v>
                </c:pt>
                <c:pt idx="219">
                  <c:v>42512.0</c:v>
                </c:pt>
                <c:pt idx="220">
                  <c:v>42519.0</c:v>
                </c:pt>
                <c:pt idx="221">
                  <c:v>42526.0</c:v>
                </c:pt>
                <c:pt idx="222">
                  <c:v>42533.0</c:v>
                </c:pt>
                <c:pt idx="223">
                  <c:v>42540.0</c:v>
                </c:pt>
                <c:pt idx="224">
                  <c:v>42547.0</c:v>
                </c:pt>
                <c:pt idx="225">
                  <c:v>42554.0</c:v>
                </c:pt>
                <c:pt idx="226">
                  <c:v>42561.0</c:v>
                </c:pt>
                <c:pt idx="227">
                  <c:v>42568.0</c:v>
                </c:pt>
                <c:pt idx="228">
                  <c:v>42575.0</c:v>
                </c:pt>
                <c:pt idx="229">
                  <c:v>42582.0</c:v>
                </c:pt>
                <c:pt idx="230">
                  <c:v>42589.0</c:v>
                </c:pt>
                <c:pt idx="231">
                  <c:v>42596.0</c:v>
                </c:pt>
                <c:pt idx="232">
                  <c:v>42603.0</c:v>
                </c:pt>
                <c:pt idx="233">
                  <c:v>42610.0</c:v>
                </c:pt>
                <c:pt idx="234">
                  <c:v>42617.0</c:v>
                </c:pt>
                <c:pt idx="235">
                  <c:v>42624.0</c:v>
                </c:pt>
                <c:pt idx="236">
                  <c:v>42631.0</c:v>
                </c:pt>
                <c:pt idx="237">
                  <c:v>42638.0</c:v>
                </c:pt>
                <c:pt idx="238">
                  <c:v>42645.0</c:v>
                </c:pt>
                <c:pt idx="239">
                  <c:v>42652.0</c:v>
                </c:pt>
                <c:pt idx="240">
                  <c:v>42659.0</c:v>
                </c:pt>
                <c:pt idx="241">
                  <c:v>42666.0</c:v>
                </c:pt>
                <c:pt idx="242">
                  <c:v>42673.0</c:v>
                </c:pt>
                <c:pt idx="243">
                  <c:v>42680.0</c:v>
                </c:pt>
                <c:pt idx="244">
                  <c:v>42687.0</c:v>
                </c:pt>
                <c:pt idx="245">
                  <c:v>42694.0</c:v>
                </c:pt>
                <c:pt idx="246">
                  <c:v>42701.0</c:v>
                </c:pt>
                <c:pt idx="247">
                  <c:v>42708.0</c:v>
                </c:pt>
                <c:pt idx="248">
                  <c:v>42715.0</c:v>
                </c:pt>
                <c:pt idx="249">
                  <c:v>42722.0</c:v>
                </c:pt>
                <c:pt idx="250">
                  <c:v>42729.0</c:v>
                </c:pt>
                <c:pt idx="251">
                  <c:v>42736.0</c:v>
                </c:pt>
                <c:pt idx="252">
                  <c:v>42743.0</c:v>
                </c:pt>
                <c:pt idx="253">
                  <c:v>42750.0</c:v>
                </c:pt>
                <c:pt idx="254">
                  <c:v>42757.0</c:v>
                </c:pt>
                <c:pt idx="255">
                  <c:v>42764.0</c:v>
                </c:pt>
                <c:pt idx="256">
                  <c:v>42771.0</c:v>
                </c:pt>
                <c:pt idx="257">
                  <c:v>42778.0</c:v>
                </c:pt>
                <c:pt idx="258">
                  <c:v>42785.0</c:v>
                </c:pt>
                <c:pt idx="259">
                  <c:v>42792.0</c:v>
                </c:pt>
                <c:pt idx="260">
                  <c:v>42799.0</c:v>
                </c:pt>
              </c:numCache>
            </c:numRef>
          </c:cat>
          <c:val>
            <c:numRef>
              <c:f>'combine trends.csv'!$F$2:$F$263</c:f>
              <c:numCache>
                <c:formatCode>General</c:formatCode>
                <c:ptCount val="262"/>
                <c:pt idx="0">
                  <c:v>53.0</c:v>
                </c:pt>
                <c:pt idx="1">
                  <c:v>40.0</c:v>
                </c:pt>
                <c:pt idx="2">
                  <c:v>13.0</c:v>
                </c:pt>
                <c:pt idx="3">
                  <c:v>70.0</c:v>
                </c:pt>
                <c:pt idx="4">
                  <c:v>28.0</c:v>
                </c:pt>
                <c:pt idx="5">
                  <c:v>33.0</c:v>
                </c:pt>
                <c:pt idx="6">
                  <c:v>33.0</c:v>
                </c:pt>
                <c:pt idx="7">
                  <c:v>40.0</c:v>
                </c:pt>
                <c:pt idx="8">
                  <c:v>26.0</c:v>
                </c:pt>
                <c:pt idx="9">
                  <c:v>47.0</c:v>
                </c:pt>
                <c:pt idx="10">
                  <c:v>20.0</c:v>
                </c:pt>
                <c:pt idx="11">
                  <c:v>27.0</c:v>
                </c:pt>
                <c:pt idx="12">
                  <c:v>53.0</c:v>
                </c:pt>
                <c:pt idx="13">
                  <c:v>26.0</c:v>
                </c:pt>
                <c:pt idx="14">
                  <c:v>13.0</c:v>
                </c:pt>
                <c:pt idx="15">
                  <c:v>26.0</c:v>
                </c:pt>
                <c:pt idx="16">
                  <c:v>60.0</c:v>
                </c:pt>
                <c:pt idx="17">
                  <c:v>0.0</c:v>
                </c:pt>
                <c:pt idx="18">
                  <c:v>40.0</c:v>
                </c:pt>
                <c:pt idx="19">
                  <c:v>41.0</c:v>
                </c:pt>
                <c:pt idx="20">
                  <c:v>34.0</c:v>
                </c:pt>
                <c:pt idx="21">
                  <c:v>27.0</c:v>
                </c:pt>
                <c:pt idx="22">
                  <c:v>27.0</c:v>
                </c:pt>
                <c:pt idx="23">
                  <c:v>41.0</c:v>
                </c:pt>
                <c:pt idx="24">
                  <c:v>58.0</c:v>
                </c:pt>
                <c:pt idx="25">
                  <c:v>33.0</c:v>
                </c:pt>
                <c:pt idx="26">
                  <c:v>38.0</c:v>
                </c:pt>
                <c:pt idx="27">
                  <c:v>57.0</c:v>
                </c:pt>
                <c:pt idx="28">
                  <c:v>44.0</c:v>
                </c:pt>
                <c:pt idx="29">
                  <c:v>38.0</c:v>
                </c:pt>
                <c:pt idx="30">
                  <c:v>48.0</c:v>
                </c:pt>
                <c:pt idx="31">
                  <c:v>42.0</c:v>
                </c:pt>
                <c:pt idx="32">
                  <c:v>24.0</c:v>
                </c:pt>
                <c:pt idx="33">
                  <c:v>24.0</c:v>
                </c:pt>
                <c:pt idx="34">
                  <c:v>18.0</c:v>
                </c:pt>
                <c:pt idx="35">
                  <c:v>36.0</c:v>
                </c:pt>
                <c:pt idx="36">
                  <c:v>12.0</c:v>
                </c:pt>
                <c:pt idx="37">
                  <c:v>52.0</c:v>
                </c:pt>
                <c:pt idx="38">
                  <c:v>17.0</c:v>
                </c:pt>
                <c:pt idx="39">
                  <c:v>35.0</c:v>
                </c:pt>
                <c:pt idx="40">
                  <c:v>35.0</c:v>
                </c:pt>
                <c:pt idx="41">
                  <c:v>26.0</c:v>
                </c:pt>
                <c:pt idx="42">
                  <c:v>25.0</c:v>
                </c:pt>
                <c:pt idx="43">
                  <c:v>33.0</c:v>
                </c:pt>
                <c:pt idx="44">
                  <c:v>38.0</c:v>
                </c:pt>
                <c:pt idx="45">
                  <c:v>33.0</c:v>
                </c:pt>
                <c:pt idx="46">
                  <c:v>33.0</c:v>
                </c:pt>
                <c:pt idx="47">
                  <c:v>49.0</c:v>
                </c:pt>
                <c:pt idx="48">
                  <c:v>28.0</c:v>
                </c:pt>
                <c:pt idx="49">
                  <c:v>38.0</c:v>
                </c:pt>
                <c:pt idx="50">
                  <c:v>16.0</c:v>
                </c:pt>
                <c:pt idx="51">
                  <c:v>48.0</c:v>
                </c:pt>
                <c:pt idx="52">
                  <c:v>26.0</c:v>
                </c:pt>
                <c:pt idx="53">
                  <c:v>27.0</c:v>
                </c:pt>
                <c:pt idx="54">
                  <c:v>49.0</c:v>
                </c:pt>
                <c:pt idx="55">
                  <c:v>48.0</c:v>
                </c:pt>
                <c:pt idx="56">
                  <c:v>58.0</c:v>
                </c:pt>
                <c:pt idx="57">
                  <c:v>27.0</c:v>
                </c:pt>
                <c:pt idx="58">
                  <c:v>37.0</c:v>
                </c:pt>
                <c:pt idx="59">
                  <c:v>27.0</c:v>
                </c:pt>
                <c:pt idx="60">
                  <c:v>48.0</c:v>
                </c:pt>
                <c:pt idx="61">
                  <c:v>32.0</c:v>
                </c:pt>
                <c:pt idx="62">
                  <c:v>21.0</c:v>
                </c:pt>
                <c:pt idx="63">
                  <c:v>37.0</c:v>
                </c:pt>
                <c:pt idx="64">
                  <c:v>58.0</c:v>
                </c:pt>
                <c:pt idx="65">
                  <c:v>42.0</c:v>
                </c:pt>
                <c:pt idx="66">
                  <c:v>26.0</c:v>
                </c:pt>
                <c:pt idx="67">
                  <c:v>37.0</c:v>
                </c:pt>
                <c:pt idx="68">
                  <c:v>72.0</c:v>
                </c:pt>
                <c:pt idx="69">
                  <c:v>44.0</c:v>
                </c:pt>
                <c:pt idx="70">
                  <c:v>33.0</c:v>
                </c:pt>
                <c:pt idx="71">
                  <c:v>49.0</c:v>
                </c:pt>
                <c:pt idx="72">
                  <c:v>43.0</c:v>
                </c:pt>
                <c:pt idx="73">
                  <c:v>55.0</c:v>
                </c:pt>
                <c:pt idx="74">
                  <c:v>60.0</c:v>
                </c:pt>
                <c:pt idx="75">
                  <c:v>64.0</c:v>
                </c:pt>
                <c:pt idx="76">
                  <c:v>16.0</c:v>
                </c:pt>
                <c:pt idx="77">
                  <c:v>31.0</c:v>
                </c:pt>
                <c:pt idx="78">
                  <c:v>50.0</c:v>
                </c:pt>
                <c:pt idx="79">
                  <c:v>36.0</c:v>
                </c:pt>
                <c:pt idx="80">
                  <c:v>71.0</c:v>
                </c:pt>
                <c:pt idx="81">
                  <c:v>30.0</c:v>
                </c:pt>
                <c:pt idx="82">
                  <c:v>45.0</c:v>
                </c:pt>
                <c:pt idx="83">
                  <c:v>36.0</c:v>
                </c:pt>
                <c:pt idx="84">
                  <c:v>20.0</c:v>
                </c:pt>
                <c:pt idx="85">
                  <c:v>30.0</c:v>
                </c:pt>
                <c:pt idx="86">
                  <c:v>54.0</c:v>
                </c:pt>
                <c:pt idx="87">
                  <c:v>44.0</c:v>
                </c:pt>
                <c:pt idx="88">
                  <c:v>53.0</c:v>
                </c:pt>
                <c:pt idx="89">
                  <c:v>30.0</c:v>
                </c:pt>
                <c:pt idx="90">
                  <c:v>24.0</c:v>
                </c:pt>
                <c:pt idx="91">
                  <c:v>29.0</c:v>
                </c:pt>
                <c:pt idx="92">
                  <c:v>30.0</c:v>
                </c:pt>
                <c:pt idx="93">
                  <c:v>71.0</c:v>
                </c:pt>
                <c:pt idx="94">
                  <c:v>59.0</c:v>
                </c:pt>
                <c:pt idx="95">
                  <c:v>19.0</c:v>
                </c:pt>
                <c:pt idx="96">
                  <c:v>42.0</c:v>
                </c:pt>
                <c:pt idx="97">
                  <c:v>56.0</c:v>
                </c:pt>
                <c:pt idx="98">
                  <c:v>47.0</c:v>
                </c:pt>
                <c:pt idx="99">
                  <c:v>40.0</c:v>
                </c:pt>
                <c:pt idx="100">
                  <c:v>74.0</c:v>
                </c:pt>
                <c:pt idx="101">
                  <c:v>32.0</c:v>
                </c:pt>
                <c:pt idx="102">
                  <c:v>23.0</c:v>
                </c:pt>
                <c:pt idx="103">
                  <c:v>47.0</c:v>
                </c:pt>
                <c:pt idx="104">
                  <c:v>28.0</c:v>
                </c:pt>
                <c:pt idx="105">
                  <c:v>51.0</c:v>
                </c:pt>
                <c:pt idx="106">
                  <c:v>32.0</c:v>
                </c:pt>
                <c:pt idx="107">
                  <c:v>23.0</c:v>
                </c:pt>
                <c:pt idx="108">
                  <c:v>42.0</c:v>
                </c:pt>
                <c:pt idx="109">
                  <c:v>48.0</c:v>
                </c:pt>
                <c:pt idx="110">
                  <c:v>38.0</c:v>
                </c:pt>
                <c:pt idx="111">
                  <c:v>37.0</c:v>
                </c:pt>
                <c:pt idx="112">
                  <c:v>46.0</c:v>
                </c:pt>
                <c:pt idx="113">
                  <c:v>41.0</c:v>
                </c:pt>
                <c:pt idx="114">
                  <c:v>49.0</c:v>
                </c:pt>
                <c:pt idx="115">
                  <c:v>26.0</c:v>
                </c:pt>
                <c:pt idx="116">
                  <c:v>36.0</c:v>
                </c:pt>
                <c:pt idx="117">
                  <c:v>42.0</c:v>
                </c:pt>
                <c:pt idx="118">
                  <c:v>31.0</c:v>
                </c:pt>
                <c:pt idx="119">
                  <c:v>31.0</c:v>
                </c:pt>
                <c:pt idx="120">
                  <c:v>42.0</c:v>
                </c:pt>
                <c:pt idx="121">
                  <c:v>42.0</c:v>
                </c:pt>
                <c:pt idx="122">
                  <c:v>84.0</c:v>
                </c:pt>
                <c:pt idx="123">
                  <c:v>32.0</c:v>
                </c:pt>
                <c:pt idx="124">
                  <c:v>100.0</c:v>
                </c:pt>
                <c:pt idx="125">
                  <c:v>22.0</c:v>
                </c:pt>
                <c:pt idx="126">
                  <c:v>36.0</c:v>
                </c:pt>
                <c:pt idx="127">
                  <c:v>57.0</c:v>
                </c:pt>
                <c:pt idx="128">
                  <c:v>35.0</c:v>
                </c:pt>
                <c:pt idx="129">
                  <c:v>35.0</c:v>
                </c:pt>
                <c:pt idx="130">
                  <c:v>54.0</c:v>
                </c:pt>
                <c:pt idx="131">
                  <c:v>20.0</c:v>
                </c:pt>
                <c:pt idx="132">
                  <c:v>68.0</c:v>
                </c:pt>
                <c:pt idx="133">
                  <c:v>20.0</c:v>
                </c:pt>
                <c:pt idx="134">
                  <c:v>73.0</c:v>
                </c:pt>
                <c:pt idx="135">
                  <c:v>38.0</c:v>
                </c:pt>
                <c:pt idx="136">
                  <c:v>81.0</c:v>
                </c:pt>
                <c:pt idx="137">
                  <c:v>53.0</c:v>
                </c:pt>
                <c:pt idx="138">
                  <c:v>47.0</c:v>
                </c:pt>
                <c:pt idx="139">
                  <c:v>42.0</c:v>
                </c:pt>
                <c:pt idx="140">
                  <c:v>24.0</c:v>
                </c:pt>
                <c:pt idx="141">
                  <c:v>19.0</c:v>
                </c:pt>
                <c:pt idx="142">
                  <c:v>51.0</c:v>
                </c:pt>
                <c:pt idx="143">
                  <c:v>38.0</c:v>
                </c:pt>
                <c:pt idx="144">
                  <c:v>33.0</c:v>
                </c:pt>
                <c:pt idx="145">
                  <c:v>37.0</c:v>
                </c:pt>
                <c:pt idx="146">
                  <c:v>62.0</c:v>
                </c:pt>
                <c:pt idx="147">
                  <c:v>55.0</c:v>
                </c:pt>
                <c:pt idx="148">
                  <c:v>50.0</c:v>
                </c:pt>
                <c:pt idx="149">
                  <c:v>22.0</c:v>
                </c:pt>
                <c:pt idx="150">
                  <c:v>53.0</c:v>
                </c:pt>
                <c:pt idx="151">
                  <c:v>48.0</c:v>
                </c:pt>
                <c:pt idx="152">
                  <c:v>53.0</c:v>
                </c:pt>
                <c:pt idx="153">
                  <c:v>45.0</c:v>
                </c:pt>
                <c:pt idx="154">
                  <c:v>31.0</c:v>
                </c:pt>
                <c:pt idx="155">
                  <c:v>39.0</c:v>
                </c:pt>
                <c:pt idx="156">
                  <c:v>49.0</c:v>
                </c:pt>
                <c:pt idx="157">
                  <c:v>48.0</c:v>
                </c:pt>
                <c:pt idx="158">
                  <c:v>86.0</c:v>
                </c:pt>
                <c:pt idx="159">
                  <c:v>41.0</c:v>
                </c:pt>
                <c:pt idx="160">
                  <c:v>50.0</c:v>
                </c:pt>
                <c:pt idx="161">
                  <c:v>35.0</c:v>
                </c:pt>
                <c:pt idx="162">
                  <c:v>70.0</c:v>
                </c:pt>
                <c:pt idx="163">
                  <c:v>85.0</c:v>
                </c:pt>
                <c:pt idx="164">
                  <c:v>35.0</c:v>
                </c:pt>
                <c:pt idx="165">
                  <c:v>13.0</c:v>
                </c:pt>
                <c:pt idx="166">
                  <c:v>57.0</c:v>
                </c:pt>
                <c:pt idx="167">
                  <c:v>35.0</c:v>
                </c:pt>
                <c:pt idx="168">
                  <c:v>93.0</c:v>
                </c:pt>
                <c:pt idx="169">
                  <c:v>48.0</c:v>
                </c:pt>
                <c:pt idx="170">
                  <c:v>61.0</c:v>
                </c:pt>
                <c:pt idx="171">
                  <c:v>53.0</c:v>
                </c:pt>
                <c:pt idx="172">
                  <c:v>27.0</c:v>
                </c:pt>
                <c:pt idx="173">
                  <c:v>66.0</c:v>
                </c:pt>
                <c:pt idx="174">
                  <c:v>54.0</c:v>
                </c:pt>
                <c:pt idx="175">
                  <c:v>31.0</c:v>
                </c:pt>
                <c:pt idx="176">
                  <c:v>57.0</c:v>
                </c:pt>
                <c:pt idx="177">
                  <c:v>58.0</c:v>
                </c:pt>
                <c:pt idx="178">
                  <c:v>53.0</c:v>
                </c:pt>
                <c:pt idx="179">
                  <c:v>26.0</c:v>
                </c:pt>
                <c:pt idx="180">
                  <c:v>17.0</c:v>
                </c:pt>
                <c:pt idx="181">
                  <c:v>68.0</c:v>
                </c:pt>
                <c:pt idx="182">
                  <c:v>43.0</c:v>
                </c:pt>
                <c:pt idx="183">
                  <c:v>46.0</c:v>
                </c:pt>
                <c:pt idx="184">
                  <c:v>63.0</c:v>
                </c:pt>
                <c:pt idx="185">
                  <c:v>25.0</c:v>
                </c:pt>
                <c:pt idx="186">
                  <c:v>66.0</c:v>
                </c:pt>
                <c:pt idx="187">
                  <c:v>29.0</c:v>
                </c:pt>
                <c:pt idx="188">
                  <c:v>52.0</c:v>
                </c:pt>
                <c:pt idx="189">
                  <c:v>57.0</c:v>
                </c:pt>
                <c:pt idx="190">
                  <c:v>37.0</c:v>
                </c:pt>
                <c:pt idx="191">
                  <c:v>37.0</c:v>
                </c:pt>
                <c:pt idx="192">
                  <c:v>20.0</c:v>
                </c:pt>
                <c:pt idx="193">
                  <c:v>57.0</c:v>
                </c:pt>
                <c:pt idx="194">
                  <c:v>68.0</c:v>
                </c:pt>
                <c:pt idx="195">
                  <c:v>78.0</c:v>
                </c:pt>
                <c:pt idx="196">
                  <c:v>51.0</c:v>
                </c:pt>
                <c:pt idx="197">
                  <c:v>55.0</c:v>
                </c:pt>
                <c:pt idx="198">
                  <c:v>54.0</c:v>
                </c:pt>
                <c:pt idx="199">
                  <c:v>33.0</c:v>
                </c:pt>
                <c:pt idx="200">
                  <c:v>63.0</c:v>
                </c:pt>
                <c:pt idx="201">
                  <c:v>48.0</c:v>
                </c:pt>
                <c:pt idx="202">
                  <c:v>39.0</c:v>
                </c:pt>
                <c:pt idx="203">
                  <c:v>64.0</c:v>
                </c:pt>
                <c:pt idx="204">
                  <c:v>47.0</c:v>
                </c:pt>
                <c:pt idx="205">
                  <c:v>76.0</c:v>
                </c:pt>
                <c:pt idx="206">
                  <c:v>56.0</c:v>
                </c:pt>
                <c:pt idx="207">
                  <c:v>82.0</c:v>
                </c:pt>
                <c:pt idx="208">
                  <c:v>60.0</c:v>
                </c:pt>
                <c:pt idx="209">
                  <c:v>67.0</c:v>
                </c:pt>
                <c:pt idx="210">
                  <c:v>51.0</c:v>
                </c:pt>
                <c:pt idx="211">
                  <c:v>65.0</c:v>
                </c:pt>
                <c:pt idx="212">
                  <c:v>45.0</c:v>
                </c:pt>
                <c:pt idx="213">
                  <c:v>45.0</c:v>
                </c:pt>
                <c:pt idx="214">
                  <c:v>38.0</c:v>
                </c:pt>
                <c:pt idx="215">
                  <c:v>45.0</c:v>
                </c:pt>
                <c:pt idx="216">
                  <c:v>46.0</c:v>
                </c:pt>
                <c:pt idx="217">
                  <c:v>26.0</c:v>
                </c:pt>
                <c:pt idx="218">
                  <c:v>45.0</c:v>
                </c:pt>
                <c:pt idx="219">
                  <c:v>46.0</c:v>
                </c:pt>
                <c:pt idx="220">
                  <c:v>69.0</c:v>
                </c:pt>
                <c:pt idx="221">
                  <c:v>50.0</c:v>
                </c:pt>
                <c:pt idx="222">
                  <c:v>61.0</c:v>
                </c:pt>
                <c:pt idx="223">
                  <c:v>57.0</c:v>
                </c:pt>
                <c:pt idx="224">
                  <c:v>50.0</c:v>
                </c:pt>
                <c:pt idx="225">
                  <c:v>59.0</c:v>
                </c:pt>
                <c:pt idx="226">
                  <c:v>35.0</c:v>
                </c:pt>
                <c:pt idx="227">
                  <c:v>31.0</c:v>
                </c:pt>
                <c:pt idx="228">
                  <c:v>70.0</c:v>
                </c:pt>
                <c:pt idx="229">
                  <c:v>55.0</c:v>
                </c:pt>
                <c:pt idx="230">
                  <c:v>43.0</c:v>
                </c:pt>
                <c:pt idx="231">
                  <c:v>66.0</c:v>
                </c:pt>
                <c:pt idx="232">
                  <c:v>58.0</c:v>
                </c:pt>
                <c:pt idx="233">
                  <c:v>45.0</c:v>
                </c:pt>
                <c:pt idx="234">
                  <c:v>37.0</c:v>
                </c:pt>
                <c:pt idx="235">
                  <c:v>64.0</c:v>
                </c:pt>
                <c:pt idx="236">
                  <c:v>41.0</c:v>
                </c:pt>
                <c:pt idx="237">
                  <c:v>40.0</c:v>
                </c:pt>
                <c:pt idx="238">
                  <c:v>43.0</c:v>
                </c:pt>
                <c:pt idx="239">
                  <c:v>37.0</c:v>
                </c:pt>
                <c:pt idx="240">
                  <c:v>67.0</c:v>
                </c:pt>
                <c:pt idx="241">
                  <c:v>86.0</c:v>
                </c:pt>
                <c:pt idx="242">
                  <c:v>43.0</c:v>
                </c:pt>
                <c:pt idx="243">
                  <c:v>52.0</c:v>
                </c:pt>
                <c:pt idx="244">
                  <c:v>57.0</c:v>
                </c:pt>
                <c:pt idx="245">
                  <c:v>64.0</c:v>
                </c:pt>
                <c:pt idx="246">
                  <c:v>28.0</c:v>
                </c:pt>
                <c:pt idx="247">
                  <c:v>57.0</c:v>
                </c:pt>
                <c:pt idx="248">
                  <c:v>54.0</c:v>
                </c:pt>
                <c:pt idx="249">
                  <c:v>59.0</c:v>
                </c:pt>
                <c:pt idx="250">
                  <c:v>73.0</c:v>
                </c:pt>
                <c:pt idx="251">
                  <c:v>90.0</c:v>
                </c:pt>
                <c:pt idx="252">
                  <c:v>31.0</c:v>
                </c:pt>
                <c:pt idx="253">
                  <c:v>48.0</c:v>
                </c:pt>
                <c:pt idx="254">
                  <c:v>48.0</c:v>
                </c:pt>
                <c:pt idx="255">
                  <c:v>78.0</c:v>
                </c:pt>
                <c:pt idx="256">
                  <c:v>50.0</c:v>
                </c:pt>
                <c:pt idx="257">
                  <c:v>54.0</c:v>
                </c:pt>
                <c:pt idx="258">
                  <c:v>58.0</c:v>
                </c:pt>
                <c:pt idx="259">
                  <c:v>44.0</c:v>
                </c:pt>
                <c:pt idx="260">
                  <c:v>62.0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'combine trends.csv'!$H$1</c:f>
              <c:strCache>
                <c:ptCount val="1"/>
                <c:pt idx="0">
                  <c:v>combined trend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'combine trends.csv'!$A$2:$A$263</c:f>
              <c:numCache>
                <c:formatCode>m/d/yy</c:formatCode>
                <c:ptCount val="262"/>
                <c:pt idx="0">
                  <c:v>40979.0</c:v>
                </c:pt>
                <c:pt idx="1">
                  <c:v>40986.0</c:v>
                </c:pt>
                <c:pt idx="2">
                  <c:v>40993.0</c:v>
                </c:pt>
                <c:pt idx="3">
                  <c:v>41000.0</c:v>
                </c:pt>
                <c:pt idx="4">
                  <c:v>41007.0</c:v>
                </c:pt>
                <c:pt idx="5">
                  <c:v>41014.0</c:v>
                </c:pt>
                <c:pt idx="6">
                  <c:v>41021.0</c:v>
                </c:pt>
                <c:pt idx="7">
                  <c:v>41028.0</c:v>
                </c:pt>
                <c:pt idx="8">
                  <c:v>41035.0</c:v>
                </c:pt>
                <c:pt idx="9">
                  <c:v>41042.0</c:v>
                </c:pt>
                <c:pt idx="10">
                  <c:v>41049.0</c:v>
                </c:pt>
                <c:pt idx="11">
                  <c:v>41056.0</c:v>
                </c:pt>
                <c:pt idx="12">
                  <c:v>41063.0</c:v>
                </c:pt>
                <c:pt idx="13">
                  <c:v>41070.0</c:v>
                </c:pt>
                <c:pt idx="14">
                  <c:v>41077.0</c:v>
                </c:pt>
                <c:pt idx="15">
                  <c:v>41084.0</c:v>
                </c:pt>
                <c:pt idx="16">
                  <c:v>41091.0</c:v>
                </c:pt>
                <c:pt idx="17">
                  <c:v>41098.0</c:v>
                </c:pt>
                <c:pt idx="18">
                  <c:v>41105.0</c:v>
                </c:pt>
                <c:pt idx="19">
                  <c:v>41112.0</c:v>
                </c:pt>
                <c:pt idx="20">
                  <c:v>41119.0</c:v>
                </c:pt>
                <c:pt idx="21">
                  <c:v>41126.0</c:v>
                </c:pt>
                <c:pt idx="22">
                  <c:v>41133.0</c:v>
                </c:pt>
                <c:pt idx="23">
                  <c:v>41140.0</c:v>
                </c:pt>
                <c:pt idx="24">
                  <c:v>41147.0</c:v>
                </c:pt>
                <c:pt idx="25">
                  <c:v>41154.0</c:v>
                </c:pt>
                <c:pt idx="26">
                  <c:v>41161.0</c:v>
                </c:pt>
                <c:pt idx="27">
                  <c:v>41168.0</c:v>
                </c:pt>
                <c:pt idx="28">
                  <c:v>41175.0</c:v>
                </c:pt>
                <c:pt idx="29">
                  <c:v>41182.0</c:v>
                </c:pt>
                <c:pt idx="30">
                  <c:v>41189.0</c:v>
                </c:pt>
                <c:pt idx="31">
                  <c:v>41196.0</c:v>
                </c:pt>
                <c:pt idx="32">
                  <c:v>41203.0</c:v>
                </c:pt>
                <c:pt idx="33">
                  <c:v>41210.0</c:v>
                </c:pt>
                <c:pt idx="34">
                  <c:v>41217.0</c:v>
                </c:pt>
                <c:pt idx="35">
                  <c:v>41224.0</c:v>
                </c:pt>
                <c:pt idx="36">
                  <c:v>41231.0</c:v>
                </c:pt>
                <c:pt idx="37">
                  <c:v>41238.0</c:v>
                </c:pt>
                <c:pt idx="38">
                  <c:v>41245.0</c:v>
                </c:pt>
                <c:pt idx="39">
                  <c:v>41252.0</c:v>
                </c:pt>
                <c:pt idx="40">
                  <c:v>41259.0</c:v>
                </c:pt>
                <c:pt idx="41">
                  <c:v>41266.0</c:v>
                </c:pt>
                <c:pt idx="42">
                  <c:v>41273.0</c:v>
                </c:pt>
                <c:pt idx="43">
                  <c:v>41280.0</c:v>
                </c:pt>
                <c:pt idx="44">
                  <c:v>41287.0</c:v>
                </c:pt>
                <c:pt idx="45">
                  <c:v>41294.0</c:v>
                </c:pt>
                <c:pt idx="46">
                  <c:v>41301.0</c:v>
                </c:pt>
                <c:pt idx="47">
                  <c:v>41308.0</c:v>
                </c:pt>
                <c:pt idx="48">
                  <c:v>41315.0</c:v>
                </c:pt>
                <c:pt idx="49">
                  <c:v>41322.0</c:v>
                </c:pt>
                <c:pt idx="50">
                  <c:v>41329.0</c:v>
                </c:pt>
                <c:pt idx="51">
                  <c:v>41336.0</c:v>
                </c:pt>
                <c:pt idx="52">
                  <c:v>41343.0</c:v>
                </c:pt>
                <c:pt idx="53">
                  <c:v>41350.0</c:v>
                </c:pt>
                <c:pt idx="54">
                  <c:v>41357.0</c:v>
                </c:pt>
                <c:pt idx="55">
                  <c:v>41364.0</c:v>
                </c:pt>
                <c:pt idx="56">
                  <c:v>41371.0</c:v>
                </c:pt>
                <c:pt idx="57">
                  <c:v>41378.0</c:v>
                </c:pt>
                <c:pt idx="58">
                  <c:v>41385.0</c:v>
                </c:pt>
                <c:pt idx="59">
                  <c:v>41392.0</c:v>
                </c:pt>
                <c:pt idx="60">
                  <c:v>41399.0</c:v>
                </c:pt>
                <c:pt idx="61">
                  <c:v>41406.0</c:v>
                </c:pt>
                <c:pt idx="62">
                  <c:v>41413.0</c:v>
                </c:pt>
                <c:pt idx="63">
                  <c:v>41420.0</c:v>
                </c:pt>
                <c:pt idx="64">
                  <c:v>41427.0</c:v>
                </c:pt>
                <c:pt idx="65">
                  <c:v>41434.0</c:v>
                </c:pt>
                <c:pt idx="66">
                  <c:v>41441.0</c:v>
                </c:pt>
                <c:pt idx="67">
                  <c:v>41448.0</c:v>
                </c:pt>
                <c:pt idx="68">
                  <c:v>41455.0</c:v>
                </c:pt>
                <c:pt idx="69">
                  <c:v>41462.0</c:v>
                </c:pt>
                <c:pt idx="70">
                  <c:v>41469.0</c:v>
                </c:pt>
                <c:pt idx="71">
                  <c:v>41476.0</c:v>
                </c:pt>
                <c:pt idx="72">
                  <c:v>41483.0</c:v>
                </c:pt>
                <c:pt idx="73">
                  <c:v>41490.0</c:v>
                </c:pt>
                <c:pt idx="74">
                  <c:v>41497.0</c:v>
                </c:pt>
                <c:pt idx="75">
                  <c:v>41504.0</c:v>
                </c:pt>
                <c:pt idx="76">
                  <c:v>41511.0</c:v>
                </c:pt>
                <c:pt idx="77">
                  <c:v>41518.0</c:v>
                </c:pt>
                <c:pt idx="78">
                  <c:v>41525.0</c:v>
                </c:pt>
                <c:pt idx="79">
                  <c:v>41532.0</c:v>
                </c:pt>
                <c:pt idx="80">
                  <c:v>41539.0</c:v>
                </c:pt>
                <c:pt idx="81">
                  <c:v>41546.0</c:v>
                </c:pt>
                <c:pt idx="82">
                  <c:v>41553.0</c:v>
                </c:pt>
                <c:pt idx="83">
                  <c:v>41560.0</c:v>
                </c:pt>
                <c:pt idx="84">
                  <c:v>41567.0</c:v>
                </c:pt>
                <c:pt idx="85">
                  <c:v>41574.0</c:v>
                </c:pt>
                <c:pt idx="86">
                  <c:v>41581.0</c:v>
                </c:pt>
                <c:pt idx="87">
                  <c:v>41588.0</c:v>
                </c:pt>
                <c:pt idx="88">
                  <c:v>41595.0</c:v>
                </c:pt>
                <c:pt idx="89">
                  <c:v>41602.0</c:v>
                </c:pt>
                <c:pt idx="90">
                  <c:v>41609.0</c:v>
                </c:pt>
                <c:pt idx="91">
                  <c:v>41616.0</c:v>
                </c:pt>
                <c:pt idx="92">
                  <c:v>41623.0</c:v>
                </c:pt>
                <c:pt idx="93">
                  <c:v>41630.0</c:v>
                </c:pt>
                <c:pt idx="94">
                  <c:v>41637.0</c:v>
                </c:pt>
                <c:pt idx="95">
                  <c:v>41644.0</c:v>
                </c:pt>
                <c:pt idx="96">
                  <c:v>41651.0</c:v>
                </c:pt>
                <c:pt idx="97">
                  <c:v>41658.0</c:v>
                </c:pt>
                <c:pt idx="98">
                  <c:v>41665.0</c:v>
                </c:pt>
                <c:pt idx="99">
                  <c:v>41672.0</c:v>
                </c:pt>
                <c:pt idx="100">
                  <c:v>41679.0</c:v>
                </c:pt>
                <c:pt idx="101">
                  <c:v>41686.0</c:v>
                </c:pt>
                <c:pt idx="102">
                  <c:v>41693.0</c:v>
                </c:pt>
                <c:pt idx="103">
                  <c:v>41700.0</c:v>
                </c:pt>
                <c:pt idx="104">
                  <c:v>41707.0</c:v>
                </c:pt>
                <c:pt idx="105">
                  <c:v>41714.0</c:v>
                </c:pt>
                <c:pt idx="106">
                  <c:v>41721.0</c:v>
                </c:pt>
                <c:pt idx="107">
                  <c:v>41728.0</c:v>
                </c:pt>
                <c:pt idx="108">
                  <c:v>41735.0</c:v>
                </c:pt>
                <c:pt idx="109">
                  <c:v>41742.0</c:v>
                </c:pt>
                <c:pt idx="110">
                  <c:v>41749.0</c:v>
                </c:pt>
                <c:pt idx="111">
                  <c:v>41756.0</c:v>
                </c:pt>
                <c:pt idx="112">
                  <c:v>41763.0</c:v>
                </c:pt>
                <c:pt idx="113">
                  <c:v>41770.0</c:v>
                </c:pt>
                <c:pt idx="114">
                  <c:v>41777.0</c:v>
                </c:pt>
                <c:pt idx="115">
                  <c:v>41784.0</c:v>
                </c:pt>
                <c:pt idx="116">
                  <c:v>41791.0</c:v>
                </c:pt>
                <c:pt idx="117">
                  <c:v>41798.0</c:v>
                </c:pt>
                <c:pt idx="118">
                  <c:v>41805.0</c:v>
                </c:pt>
                <c:pt idx="119">
                  <c:v>41812.0</c:v>
                </c:pt>
                <c:pt idx="120">
                  <c:v>41819.0</c:v>
                </c:pt>
                <c:pt idx="121">
                  <c:v>41826.0</c:v>
                </c:pt>
                <c:pt idx="122">
                  <c:v>41833.0</c:v>
                </c:pt>
                <c:pt idx="123">
                  <c:v>41840.0</c:v>
                </c:pt>
                <c:pt idx="124">
                  <c:v>41847.0</c:v>
                </c:pt>
                <c:pt idx="125">
                  <c:v>41854.0</c:v>
                </c:pt>
                <c:pt idx="126">
                  <c:v>41861.0</c:v>
                </c:pt>
                <c:pt idx="127">
                  <c:v>41868.0</c:v>
                </c:pt>
                <c:pt idx="128">
                  <c:v>41875.0</c:v>
                </c:pt>
                <c:pt idx="129">
                  <c:v>41882.0</c:v>
                </c:pt>
                <c:pt idx="130">
                  <c:v>41889.0</c:v>
                </c:pt>
                <c:pt idx="131">
                  <c:v>41896.0</c:v>
                </c:pt>
                <c:pt idx="132">
                  <c:v>41903.0</c:v>
                </c:pt>
                <c:pt idx="133">
                  <c:v>41910.0</c:v>
                </c:pt>
                <c:pt idx="134">
                  <c:v>41917.0</c:v>
                </c:pt>
                <c:pt idx="135">
                  <c:v>41924.0</c:v>
                </c:pt>
                <c:pt idx="136">
                  <c:v>41931.0</c:v>
                </c:pt>
                <c:pt idx="137">
                  <c:v>41938.0</c:v>
                </c:pt>
                <c:pt idx="138">
                  <c:v>41945.0</c:v>
                </c:pt>
                <c:pt idx="139">
                  <c:v>41952.0</c:v>
                </c:pt>
                <c:pt idx="140">
                  <c:v>41959.0</c:v>
                </c:pt>
                <c:pt idx="141">
                  <c:v>41966.0</c:v>
                </c:pt>
                <c:pt idx="142">
                  <c:v>41973.0</c:v>
                </c:pt>
                <c:pt idx="143">
                  <c:v>41980.0</c:v>
                </c:pt>
                <c:pt idx="144">
                  <c:v>41987.0</c:v>
                </c:pt>
                <c:pt idx="145">
                  <c:v>41994.0</c:v>
                </c:pt>
                <c:pt idx="146">
                  <c:v>42001.0</c:v>
                </c:pt>
                <c:pt idx="147">
                  <c:v>42008.0</c:v>
                </c:pt>
                <c:pt idx="148">
                  <c:v>42015.0</c:v>
                </c:pt>
                <c:pt idx="149">
                  <c:v>42022.0</c:v>
                </c:pt>
                <c:pt idx="150">
                  <c:v>42029.0</c:v>
                </c:pt>
                <c:pt idx="151">
                  <c:v>42036.0</c:v>
                </c:pt>
                <c:pt idx="152">
                  <c:v>42043.0</c:v>
                </c:pt>
                <c:pt idx="153">
                  <c:v>42050.0</c:v>
                </c:pt>
                <c:pt idx="154">
                  <c:v>42057.0</c:v>
                </c:pt>
                <c:pt idx="155">
                  <c:v>42064.0</c:v>
                </c:pt>
                <c:pt idx="156">
                  <c:v>42071.0</c:v>
                </c:pt>
                <c:pt idx="157">
                  <c:v>42078.0</c:v>
                </c:pt>
                <c:pt idx="158">
                  <c:v>42085.0</c:v>
                </c:pt>
                <c:pt idx="159">
                  <c:v>42092.0</c:v>
                </c:pt>
                <c:pt idx="160">
                  <c:v>42099.0</c:v>
                </c:pt>
                <c:pt idx="161">
                  <c:v>42106.0</c:v>
                </c:pt>
                <c:pt idx="162">
                  <c:v>42113.0</c:v>
                </c:pt>
                <c:pt idx="163">
                  <c:v>42120.0</c:v>
                </c:pt>
                <c:pt idx="164">
                  <c:v>42127.0</c:v>
                </c:pt>
                <c:pt idx="165">
                  <c:v>42134.0</c:v>
                </c:pt>
                <c:pt idx="166">
                  <c:v>42141.0</c:v>
                </c:pt>
                <c:pt idx="167">
                  <c:v>42148.0</c:v>
                </c:pt>
                <c:pt idx="168">
                  <c:v>42155.0</c:v>
                </c:pt>
                <c:pt idx="169">
                  <c:v>42162.0</c:v>
                </c:pt>
                <c:pt idx="170">
                  <c:v>42169.0</c:v>
                </c:pt>
                <c:pt idx="171">
                  <c:v>42176.0</c:v>
                </c:pt>
                <c:pt idx="172">
                  <c:v>42183.0</c:v>
                </c:pt>
                <c:pt idx="173">
                  <c:v>42190.0</c:v>
                </c:pt>
                <c:pt idx="174">
                  <c:v>42197.0</c:v>
                </c:pt>
                <c:pt idx="175">
                  <c:v>42204.0</c:v>
                </c:pt>
                <c:pt idx="176">
                  <c:v>42211.0</c:v>
                </c:pt>
                <c:pt idx="177">
                  <c:v>42218.0</c:v>
                </c:pt>
                <c:pt idx="178">
                  <c:v>42225.0</c:v>
                </c:pt>
                <c:pt idx="179">
                  <c:v>42232.0</c:v>
                </c:pt>
                <c:pt idx="180">
                  <c:v>42239.0</c:v>
                </c:pt>
                <c:pt idx="181">
                  <c:v>42246.0</c:v>
                </c:pt>
                <c:pt idx="182">
                  <c:v>42253.0</c:v>
                </c:pt>
                <c:pt idx="183">
                  <c:v>42260.0</c:v>
                </c:pt>
                <c:pt idx="184">
                  <c:v>42267.0</c:v>
                </c:pt>
                <c:pt idx="185">
                  <c:v>42274.0</c:v>
                </c:pt>
                <c:pt idx="186">
                  <c:v>42281.0</c:v>
                </c:pt>
                <c:pt idx="187">
                  <c:v>42288.0</c:v>
                </c:pt>
                <c:pt idx="188">
                  <c:v>42295.0</c:v>
                </c:pt>
                <c:pt idx="189">
                  <c:v>42302.0</c:v>
                </c:pt>
                <c:pt idx="190">
                  <c:v>42309.0</c:v>
                </c:pt>
                <c:pt idx="191">
                  <c:v>42316.0</c:v>
                </c:pt>
                <c:pt idx="192">
                  <c:v>42323.0</c:v>
                </c:pt>
                <c:pt idx="193">
                  <c:v>42330.0</c:v>
                </c:pt>
                <c:pt idx="194">
                  <c:v>42337.0</c:v>
                </c:pt>
                <c:pt idx="195">
                  <c:v>42344.0</c:v>
                </c:pt>
                <c:pt idx="196">
                  <c:v>42351.0</c:v>
                </c:pt>
                <c:pt idx="197">
                  <c:v>42358.0</c:v>
                </c:pt>
                <c:pt idx="198">
                  <c:v>42365.0</c:v>
                </c:pt>
                <c:pt idx="199">
                  <c:v>42372.0</c:v>
                </c:pt>
                <c:pt idx="200">
                  <c:v>42379.0</c:v>
                </c:pt>
                <c:pt idx="201">
                  <c:v>42386.0</c:v>
                </c:pt>
                <c:pt idx="202">
                  <c:v>42393.0</c:v>
                </c:pt>
                <c:pt idx="203">
                  <c:v>42400.0</c:v>
                </c:pt>
                <c:pt idx="204">
                  <c:v>42407.0</c:v>
                </c:pt>
                <c:pt idx="205">
                  <c:v>42414.0</c:v>
                </c:pt>
                <c:pt idx="206">
                  <c:v>42421.0</c:v>
                </c:pt>
                <c:pt idx="207">
                  <c:v>42428.0</c:v>
                </c:pt>
                <c:pt idx="208">
                  <c:v>42435.0</c:v>
                </c:pt>
                <c:pt idx="209">
                  <c:v>42442.0</c:v>
                </c:pt>
                <c:pt idx="210">
                  <c:v>42449.0</c:v>
                </c:pt>
                <c:pt idx="211">
                  <c:v>42456.0</c:v>
                </c:pt>
                <c:pt idx="212">
                  <c:v>42463.0</c:v>
                </c:pt>
                <c:pt idx="213">
                  <c:v>42470.0</c:v>
                </c:pt>
                <c:pt idx="214">
                  <c:v>42477.0</c:v>
                </c:pt>
                <c:pt idx="215">
                  <c:v>42484.0</c:v>
                </c:pt>
                <c:pt idx="216">
                  <c:v>42491.0</c:v>
                </c:pt>
                <c:pt idx="217">
                  <c:v>42498.0</c:v>
                </c:pt>
                <c:pt idx="218">
                  <c:v>42505.0</c:v>
                </c:pt>
                <c:pt idx="219">
                  <c:v>42512.0</c:v>
                </c:pt>
                <c:pt idx="220">
                  <c:v>42519.0</c:v>
                </c:pt>
                <c:pt idx="221">
                  <c:v>42526.0</c:v>
                </c:pt>
                <c:pt idx="222">
                  <c:v>42533.0</c:v>
                </c:pt>
                <c:pt idx="223">
                  <c:v>42540.0</c:v>
                </c:pt>
                <c:pt idx="224">
                  <c:v>42547.0</c:v>
                </c:pt>
                <c:pt idx="225">
                  <c:v>42554.0</c:v>
                </c:pt>
                <c:pt idx="226">
                  <c:v>42561.0</c:v>
                </c:pt>
                <c:pt idx="227">
                  <c:v>42568.0</c:v>
                </c:pt>
                <c:pt idx="228">
                  <c:v>42575.0</c:v>
                </c:pt>
                <c:pt idx="229">
                  <c:v>42582.0</c:v>
                </c:pt>
                <c:pt idx="230">
                  <c:v>42589.0</c:v>
                </c:pt>
                <c:pt idx="231">
                  <c:v>42596.0</c:v>
                </c:pt>
                <c:pt idx="232">
                  <c:v>42603.0</c:v>
                </c:pt>
                <c:pt idx="233">
                  <c:v>42610.0</c:v>
                </c:pt>
                <c:pt idx="234">
                  <c:v>42617.0</c:v>
                </c:pt>
                <c:pt idx="235">
                  <c:v>42624.0</c:v>
                </c:pt>
                <c:pt idx="236">
                  <c:v>42631.0</c:v>
                </c:pt>
                <c:pt idx="237">
                  <c:v>42638.0</c:v>
                </c:pt>
                <c:pt idx="238">
                  <c:v>42645.0</c:v>
                </c:pt>
                <c:pt idx="239">
                  <c:v>42652.0</c:v>
                </c:pt>
                <c:pt idx="240">
                  <c:v>42659.0</c:v>
                </c:pt>
                <c:pt idx="241">
                  <c:v>42666.0</c:v>
                </c:pt>
                <c:pt idx="242">
                  <c:v>42673.0</c:v>
                </c:pt>
                <c:pt idx="243">
                  <c:v>42680.0</c:v>
                </c:pt>
                <c:pt idx="244">
                  <c:v>42687.0</c:v>
                </c:pt>
                <c:pt idx="245">
                  <c:v>42694.0</c:v>
                </c:pt>
                <c:pt idx="246">
                  <c:v>42701.0</c:v>
                </c:pt>
                <c:pt idx="247">
                  <c:v>42708.0</c:v>
                </c:pt>
                <c:pt idx="248">
                  <c:v>42715.0</c:v>
                </c:pt>
                <c:pt idx="249">
                  <c:v>42722.0</c:v>
                </c:pt>
                <c:pt idx="250">
                  <c:v>42729.0</c:v>
                </c:pt>
                <c:pt idx="251">
                  <c:v>42736.0</c:v>
                </c:pt>
                <c:pt idx="252">
                  <c:v>42743.0</c:v>
                </c:pt>
                <c:pt idx="253">
                  <c:v>42750.0</c:v>
                </c:pt>
                <c:pt idx="254">
                  <c:v>42757.0</c:v>
                </c:pt>
                <c:pt idx="255">
                  <c:v>42764.0</c:v>
                </c:pt>
                <c:pt idx="256">
                  <c:v>42771.0</c:v>
                </c:pt>
                <c:pt idx="257">
                  <c:v>42778.0</c:v>
                </c:pt>
                <c:pt idx="258">
                  <c:v>42785.0</c:v>
                </c:pt>
                <c:pt idx="259">
                  <c:v>42792.0</c:v>
                </c:pt>
                <c:pt idx="260">
                  <c:v>42799.0</c:v>
                </c:pt>
              </c:numCache>
            </c:numRef>
          </c:cat>
          <c:val>
            <c:numRef>
              <c:f>'combine trends.csv'!$H$2:$H$263</c:f>
              <c:numCache>
                <c:formatCode>General</c:formatCode>
                <c:ptCount val="262"/>
                <c:pt idx="0">
                  <c:v>127.0</c:v>
                </c:pt>
                <c:pt idx="1">
                  <c:v>122.0</c:v>
                </c:pt>
                <c:pt idx="2">
                  <c:v>117.0</c:v>
                </c:pt>
                <c:pt idx="3">
                  <c:v>55.0</c:v>
                </c:pt>
                <c:pt idx="4">
                  <c:v>52.0</c:v>
                </c:pt>
                <c:pt idx="5">
                  <c:v>59.0</c:v>
                </c:pt>
                <c:pt idx="6">
                  <c:v>92.0</c:v>
                </c:pt>
                <c:pt idx="7">
                  <c:v>44.0</c:v>
                </c:pt>
                <c:pt idx="8">
                  <c:v>71.0</c:v>
                </c:pt>
                <c:pt idx="9">
                  <c:v>90.0</c:v>
                </c:pt>
                <c:pt idx="10">
                  <c:v>86.0</c:v>
                </c:pt>
                <c:pt idx="11">
                  <c:v>41.0</c:v>
                </c:pt>
                <c:pt idx="12">
                  <c:v>55.0</c:v>
                </c:pt>
                <c:pt idx="13">
                  <c:v>46.0</c:v>
                </c:pt>
                <c:pt idx="14">
                  <c:v>79.0</c:v>
                </c:pt>
                <c:pt idx="15">
                  <c:v>126.0</c:v>
                </c:pt>
                <c:pt idx="16">
                  <c:v>84.0</c:v>
                </c:pt>
                <c:pt idx="17">
                  <c:v>91.0</c:v>
                </c:pt>
                <c:pt idx="18">
                  <c:v>84.0</c:v>
                </c:pt>
                <c:pt idx="19">
                  <c:v>66.0</c:v>
                </c:pt>
                <c:pt idx="20">
                  <c:v>79.0</c:v>
                </c:pt>
                <c:pt idx="21">
                  <c:v>52.0</c:v>
                </c:pt>
                <c:pt idx="22">
                  <c:v>103.0</c:v>
                </c:pt>
                <c:pt idx="23">
                  <c:v>79.0</c:v>
                </c:pt>
                <c:pt idx="24">
                  <c:v>55.0</c:v>
                </c:pt>
                <c:pt idx="25">
                  <c:v>76.0</c:v>
                </c:pt>
                <c:pt idx="26">
                  <c:v>79.0</c:v>
                </c:pt>
                <c:pt idx="27">
                  <c:v>94.0</c:v>
                </c:pt>
                <c:pt idx="28">
                  <c:v>70.0</c:v>
                </c:pt>
                <c:pt idx="29">
                  <c:v>73.0</c:v>
                </c:pt>
                <c:pt idx="30">
                  <c:v>62.0</c:v>
                </c:pt>
                <c:pt idx="31">
                  <c:v>75.0</c:v>
                </c:pt>
                <c:pt idx="32">
                  <c:v>53.0</c:v>
                </c:pt>
                <c:pt idx="33">
                  <c:v>78.0</c:v>
                </c:pt>
                <c:pt idx="34">
                  <c:v>55.0</c:v>
                </c:pt>
                <c:pt idx="35">
                  <c:v>84.0</c:v>
                </c:pt>
                <c:pt idx="36">
                  <c:v>81.0</c:v>
                </c:pt>
                <c:pt idx="37">
                  <c:v>84.0</c:v>
                </c:pt>
                <c:pt idx="38">
                  <c:v>87.0</c:v>
                </c:pt>
                <c:pt idx="39">
                  <c:v>119.0</c:v>
                </c:pt>
                <c:pt idx="40">
                  <c:v>46.0</c:v>
                </c:pt>
                <c:pt idx="41">
                  <c:v>105.0</c:v>
                </c:pt>
                <c:pt idx="42">
                  <c:v>77.0</c:v>
                </c:pt>
                <c:pt idx="43">
                  <c:v>74.0</c:v>
                </c:pt>
                <c:pt idx="44">
                  <c:v>76.0</c:v>
                </c:pt>
                <c:pt idx="45">
                  <c:v>41.0</c:v>
                </c:pt>
                <c:pt idx="46">
                  <c:v>106.0</c:v>
                </c:pt>
                <c:pt idx="47">
                  <c:v>49.0</c:v>
                </c:pt>
                <c:pt idx="48">
                  <c:v>101.0</c:v>
                </c:pt>
                <c:pt idx="49">
                  <c:v>79.0</c:v>
                </c:pt>
                <c:pt idx="50">
                  <c:v>92.0</c:v>
                </c:pt>
                <c:pt idx="51">
                  <c:v>119.0</c:v>
                </c:pt>
                <c:pt idx="52">
                  <c:v>101.0</c:v>
                </c:pt>
                <c:pt idx="53">
                  <c:v>82.0</c:v>
                </c:pt>
                <c:pt idx="54">
                  <c:v>76.0</c:v>
                </c:pt>
                <c:pt idx="55">
                  <c:v>78.0</c:v>
                </c:pt>
                <c:pt idx="56">
                  <c:v>76.0</c:v>
                </c:pt>
                <c:pt idx="57">
                  <c:v>74.0</c:v>
                </c:pt>
                <c:pt idx="58">
                  <c:v>101.0</c:v>
                </c:pt>
                <c:pt idx="59">
                  <c:v>92.0</c:v>
                </c:pt>
                <c:pt idx="60">
                  <c:v>86.0</c:v>
                </c:pt>
                <c:pt idx="61">
                  <c:v>82.0</c:v>
                </c:pt>
                <c:pt idx="62">
                  <c:v>81.0</c:v>
                </c:pt>
                <c:pt idx="63">
                  <c:v>100.0</c:v>
                </c:pt>
                <c:pt idx="64">
                  <c:v>82.0</c:v>
                </c:pt>
                <c:pt idx="65">
                  <c:v>124.0</c:v>
                </c:pt>
                <c:pt idx="66">
                  <c:v>103.0</c:v>
                </c:pt>
                <c:pt idx="67">
                  <c:v>111.0</c:v>
                </c:pt>
                <c:pt idx="68">
                  <c:v>95.0</c:v>
                </c:pt>
                <c:pt idx="69">
                  <c:v>73.0</c:v>
                </c:pt>
                <c:pt idx="70">
                  <c:v>73.0</c:v>
                </c:pt>
                <c:pt idx="71">
                  <c:v>84.0</c:v>
                </c:pt>
                <c:pt idx="72">
                  <c:v>76.0</c:v>
                </c:pt>
                <c:pt idx="73">
                  <c:v>73.0</c:v>
                </c:pt>
                <c:pt idx="74">
                  <c:v>127.0</c:v>
                </c:pt>
                <c:pt idx="75">
                  <c:v>100.0</c:v>
                </c:pt>
                <c:pt idx="76">
                  <c:v>83.0</c:v>
                </c:pt>
                <c:pt idx="77">
                  <c:v>88.0</c:v>
                </c:pt>
                <c:pt idx="78">
                  <c:v>127.0</c:v>
                </c:pt>
                <c:pt idx="79">
                  <c:v>73.0</c:v>
                </c:pt>
                <c:pt idx="80">
                  <c:v>109.0</c:v>
                </c:pt>
                <c:pt idx="81">
                  <c:v>100.0</c:v>
                </c:pt>
                <c:pt idx="82">
                  <c:v>109.0</c:v>
                </c:pt>
                <c:pt idx="83">
                  <c:v>120.0</c:v>
                </c:pt>
                <c:pt idx="84">
                  <c:v>75.0</c:v>
                </c:pt>
                <c:pt idx="85">
                  <c:v>63.0</c:v>
                </c:pt>
                <c:pt idx="86">
                  <c:v>55.0</c:v>
                </c:pt>
                <c:pt idx="87">
                  <c:v>92.0</c:v>
                </c:pt>
                <c:pt idx="88">
                  <c:v>128.0</c:v>
                </c:pt>
                <c:pt idx="89">
                  <c:v>75.0</c:v>
                </c:pt>
                <c:pt idx="90">
                  <c:v>87.0</c:v>
                </c:pt>
                <c:pt idx="91">
                  <c:v>106.0</c:v>
                </c:pt>
                <c:pt idx="92">
                  <c:v>107.0</c:v>
                </c:pt>
                <c:pt idx="93">
                  <c:v>117.0</c:v>
                </c:pt>
                <c:pt idx="94">
                  <c:v>95.0</c:v>
                </c:pt>
                <c:pt idx="95">
                  <c:v>73.0</c:v>
                </c:pt>
                <c:pt idx="96">
                  <c:v>92.0</c:v>
                </c:pt>
                <c:pt idx="97">
                  <c:v>91.0</c:v>
                </c:pt>
                <c:pt idx="98">
                  <c:v>88.0</c:v>
                </c:pt>
                <c:pt idx="99">
                  <c:v>100.0</c:v>
                </c:pt>
                <c:pt idx="100">
                  <c:v>101.0</c:v>
                </c:pt>
                <c:pt idx="101">
                  <c:v>71.0</c:v>
                </c:pt>
                <c:pt idx="102">
                  <c:v>128.0</c:v>
                </c:pt>
                <c:pt idx="103">
                  <c:v>72.0</c:v>
                </c:pt>
                <c:pt idx="104">
                  <c:v>96.0</c:v>
                </c:pt>
                <c:pt idx="105">
                  <c:v>156.0</c:v>
                </c:pt>
                <c:pt idx="106">
                  <c:v>82.0</c:v>
                </c:pt>
                <c:pt idx="107">
                  <c:v>130.0</c:v>
                </c:pt>
                <c:pt idx="108">
                  <c:v>137.0</c:v>
                </c:pt>
                <c:pt idx="109">
                  <c:v>108.0</c:v>
                </c:pt>
                <c:pt idx="110">
                  <c:v>98.0</c:v>
                </c:pt>
                <c:pt idx="111">
                  <c:v>271.0</c:v>
                </c:pt>
                <c:pt idx="112">
                  <c:v>112.0</c:v>
                </c:pt>
                <c:pt idx="113">
                  <c:v>79.0</c:v>
                </c:pt>
                <c:pt idx="114">
                  <c:v>95.0</c:v>
                </c:pt>
                <c:pt idx="115">
                  <c:v>91.0</c:v>
                </c:pt>
                <c:pt idx="116">
                  <c:v>126.0</c:v>
                </c:pt>
                <c:pt idx="117">
                  <c:v>65.0</c:v>
                </c:pt>
                <c:pt idx="118">
                  <c:v>97.0</c:v>
                </c:pt>
                <c:pt idx="119">
                  <c:v>97.0</c:v>
                </c:pt>
                <c:pt idx="120">
                  <c:v>106.0</c:v>
                </c:pt>
                <c:pt idx="121">
                  <c:v>103.0</c:v>
                </c:pt>
                <c:pt idx="122">
                  <c:v>44.0</c:v>
                </c:pt>
                <c:pt idx="123">
                  <c:v>111.0</c:v>
                </c:pt>
                <c:pt idx="124">
                  <c:v>111.0</c:v>
                </c:pt>
                <c:pt idx="125">
                  <c:v>73.0</c:v>
                </c:pt>
                <c:pt idx="126">
                  <c:v>118.0</c:v>
                </c:pt>
                <c:pt idx="127">
                  <c:v>100.0</c:v>
                </c:pt>
                <c:pt idx="128">
                  <c:v>110.0</c:v>
                </c:pt>
                <c:pt idx="129">
                  <c:v>134.0</c:v>
                </c:pt>
                <c:pt idx="130">
                  <c:v>76.0</c:v>
                </c:pt>
                <c:pt idx="131">
                  <c:v>129.0</c:v>
                </c:pt>
                <c:pt idx="132">
                  <c:v>144.0</c:v>
                </c:pt>
                <c:pt idx="133">
                  <c:v>89.0</c:v>
                </c:pt>
                <c:pt idx="134">
                  <c:v>103.0</c:v>
                </c:pt>
                <c:pt idx="135">
                  <c:v>102.0</c:v>
                </c:pt>
                <c:pt idx="136">
                  <c:v>85.0</c:v>
                </c:pt>
                <c:pt idx="137">
                  <c:v>65.0</c:v>
                </c:pt>
                <c:pt idx="138">
                  <c:v>74.0</c:v>
                </c:pt>
                <c:pt idx="139">
                  <c:v>98.0</c:v>
                </c:pt>
                <c:pt idx="140">
                  <c:v>106.0</c:v>
                </c:pt>
                <c:pt idx="141">
                  <c:v>103.0</c:v>
                </c:pt>
                <c:pt idx="142">
                  <c:v>101.0</c:v>
                </c:pt>
                <c:pt idx="143">
                  <c:v>109.0</c:v>
                </c:pt>
                <c:pt idx="144">
                  <c:v>82.0</c:v>
                </c:pt>
                <c:pt idx="145">
                  <c:v>73.0</c:v>
                </c:pt>
                <c:pt idx="146">
                  <c:v>115.0</c:v>
                </c:pt>
                <c:pt idx="147">
                  <c:v>105.0</c:v>
                </c:pt>
                <c:pt idx="148">
                  <c:v>96.0</c:v>
                </c:pt>
                <c:pt idx="149">
                  <c:v>64.0</c:v>
                </c:pt>
                <c:pt idx="150">
                  <c:v>116.0</c:v>
                </c:pt>
                <c:pt idx="151">
                  <c:v>93.0</c:v>
                </c:pt>
                <c:pt idx="152">
                  <c:v>89.0</c:v>
                </c:pt>
                <c:pt idx="153">
                  <c:v>107.0</c:v>
                </c:pt>
                <c:pt idx="154">
                  <c:v>86.0</c:v>
                </c:pt>
                <c:pt idx="155">
                  <c:v>89.0</c:v>
                </c:pt>
                <c:pt idx="156">
                  <c:v>116.0</c:v>
                </c:pt>
                <c:pt idx="157">
                  <c:v>80.0</c:v>
                </c:pt>
                <c:pt idx="158">
                  <c:v>115.0</c:v>
                </c:pt>
                <c:pt idx="159">
                  <c:v>122.0</c:v>
                </c:pt>
                <c:pt idx="160">
                  <c:v>74.0</c:v>
                </c:pt>
                <c:pt idx="161">
                  <c:v>89.0</c:v>
                </c:pt>
                <c:pt idx="162">
                  <c:v>112.0</c:v>
                </c:pt>
                <c:pt idx="163">
                  <c:v>93.0</c:v>
                </c:pt>
                <c:pt idx="164">
                  <c:v>82.0</c:v>
                </c:pt>
                <c:pt idx="165">
                  <c:v>66.0</c:v>
                </c:pt>
                <c:pt idx="166">
                  <c:v>85.0</c:v>
                </c:pt>
                <c:pt idx="167">
                  <c:v>74.0</c:v>
                </c:pt>
                <c:pt idx="168">
                  <c:v>55.0</c:v>
                </c:pt>
                <c:pt idx="169">
                  <c:v>93.0</c:v>
                </c:pt>
                <c:pt idx="170">
                  <c:v>76.0</c:v>
                </c:pt>
                <c:pt idx="171">
                  <c:v>82.0</c:v>
                </c:pt>
                <c:pt idx="172">
                  <c:v>84.0</c:v>
                </c:pt>
                <c:pt idx="173">
                  <c:v>95.0</c:v>
                </c:pt>
                <c:pt idx="174">
                  <c:v>80.0</c:v>
                </c:pt>
                <c:pt idx="175">
                  <c:v>86.0</c:v>
                </c:pt>
                <c:pt idx="176">
                  <c:v>49.0</c:v>
                </c:pt>
                <c:pt idx="177">
                  <c:v>122.0</c:v>
                </c:pt>
                <c:pt idx="178">
                  <c:v>112.0</c:v>
                </c:pt>
                <c:pt idx="179">
                  <c:v>107.0</c:v>
                </c:pt>
                <c:pt idx="180">
                  <c:v>103.0</c:v>
                </c:pt>
                <c:pt idx="181">
                  <c:v>117.0</c:v>
                </c:pt>
                <c:pt idx="182">
                  <c:v>107.0</c:v>
                </c:pt>
                <c:pt idx="183">
                  <c:v>96.0</c:v>
                </c:pt>
                <c:pt idx="184">
                  <c:v>57.0</c:v>
                </c:pt>
                <c:pt idx="185">
                  <c:v>83.0</c:v>
                </c:pt>
                <c:pt idx="186">
                  <c:v>82.0</c:v>
                </c:pt>
                <c:pt idx="187">
                  <c:v>107.0</c:v>
                </c:pt>
                <c:pt idx="188">
                  <c:v>133.0</c:v>
                </c:pt>
                <c:pt idx="189">
                  <c:v>83.0</c:v>
                </c:pt>
                <c:pt idx="190">
                  <c:v>112.0</c:v>
                </c:pt>
                <c:pt idx="191">
                  <c:v>81.0</c:v>
                </c:pt>
                <c:pt idx="192">
                  <c:v>115.0</c:v>
                </c:pt>
                <c:pt idx="193">
                  <c:v>95.0</c:v>
                </c:pt>
                <c:pt idx="194">
                  <c:v>103.0</c:v>
                </c:pt>
                <c:pt idx="195">
                  <c:v>84.0</c:v>
                </c:pt>
                <c:pt idx="196">
                  <c:v>44.0</c:v>
                </c:pt>
                <c:pt idx="197">
                  <c:v>77.0</c:v>
                </c:pt>
                <c:pt idx="198">
                  <c:v>109.0</c:v>
                </c:pt>
                <c:pt idx="199">
                  <c:v>74.0</c:v>
                </c:pt>
                <c:pt idx="200">
                  <c:v>90.0</c:v>
                </c:pt>
                <c:pt idx="201">
                  <c:v>76.0</c:v>
                </c:pt>
                <c:pt idx="202">
                  <c:v>100.0</c:v>
                </c:pt>
                <c:pt idx="203">
                  <c:v>63.0</c:v>
                </c:pt>
                <c:pt idx="204">
                  <c:v>76.0</c:v>
                </c:pt>
                <c:pt idx="205">
                  <c:v>83.0</c:v>
                </c:pt>
                <c:pt idx="206">
                  <c:v>79.0</c:v>
                </c:pt>
                <c:pt idx="207">
                  <c:v>95.0</c:v>
                </c:pt>
                <c:pt idx="208">
                  <c:v>76.0</c:v>
                </c:pt>
                <c:pt idx="209">
                  <c:v>90.0</c:v>
                </c:pt>
                <c:pt idx="210">
                  <c:v>87.0</c:v>
                </c:pt>
                <c:pt idx="211">
                  <c:v>91.0</c:v>
                </c:pt>
                <c:pt idx="212">
                  <c:v>82.0</c:v>
                </c:pt>
                <c:pt idx="213">
                  <c:v>59.0</c:v>
                </c:pt>
                <c:pt idx="214">
                  <c:v>64.0</c:v>
                </c:pt>
                <c:pt idx="215">
                  <c:v>64.0</c:v>
                </c:pt>
                <c:pt idx="216">
                  <c:v>71.0</c:v>
                </c:pt>
                <c:pt idx="217">
                  <c:v>76.0</c:v>
                </c:pt>
                <c:pt idx="218">
                  <c:v>98.0</c:v>
                </c:pt>
                <c:pt idx="219">
                  <c:v>91.0</c:v>
                </c:pt>
                <c:pt idx="220">
                  <c:v>79.0</c:v>
                </c:pt>
                <c:pt idx="221">
                  <c:v>90.0</c:v>
                </c:pt>
                <c:pt idx="222">
                  <c:v>91.0</c:v>
                </c:pt>
                <c:pt idx="223">
                  <c:v>125.0</c:v>
                </c:pt>
                <c:pt idx="224">
                  <c:v>101.0</c:v>
                </c:pt>
                <c:pt idx="225">
                  <c:v>87.0</c:v>
                </c:pt>
                <c:pt idx="226">
                  <c:v>107.0</c:v>
                </c:pt>
                <c:pt idx="227">
                  <c:v>78.0</c:v>
                </c:pt>
                <c:pt idx="228">
                  <c:v>90.0</c:v>
                </c:pt>
                <c:pt idx="229">
                  <c:v>95.0</c:v>
                </c:pt>
                <c:pt idx="230">
                  <c:v>72.0</c:v>
                </c:pt>
                <c:pt idx="231">
                  <c:v>63.0</c:v>
                </c:pt>
                <c:pt idx="232">
                  <c:v>81.0</c:v>
                </c:pt>
                <c:pt idx="233">
                  <c:v>97.0</c:v>
                </c:pt>
                <c:pt idx="234">
                  <c:v>62.0</c:v>
                </c:pt>
                <c:pt idx="235">
                  <c:v>91.0</c:v>
                </c:pt>
                <c:pt idx="236">
                  <c:v>107.0</c:v>
                </c:pt>
                <c:pt idx="237">
                  <c:v>97.0</c:v>
                </c:pt>
                <c:pt idx="238">
                  <c:v>94.0</c:v>
                </c:pt>
                <c:pt idx="239">
                  <c:v>67.0</c:v>
                </c:pt>
                <c:pt idx="240">
                  <c:v>86.0</c:v>
                </c:pt>
                <c:pt idx="241">
                  <c:v>96.0</c:v>
                </c:pt>
                <c:pt idx="242">
                  <c:v>76.0</c:v>
                </c:pt>
                <c:pt idx="243">
                  <c:v>93.0</c:v>
                </c:pt>
                <c:pt idx="244">
                  <c:v>130.0</c:v>
                </c:pt>
                <c:pt idx="245">
                  <c:v>87.0</c:v>
                </c:pt>
                <c:pt idx="246">
                  <c:v>114.0</c:v>
                </c:pt>
                <c:pt idx="247">
                  <c:v>111.0</c:v>
                </c:pt>
                <c:pt idx="248">
                  <c:v>98.0</c:v>
                </c:pt>
                <c:pt idx="249">
                  <c:v>95.0</c:v>
                </c:pt>
                <c:pt idx="250">
                  <c:v>95.0</c:v>
                </c:pt>
                <c:pt idx="251">
                  <c:v>97.0</c:v>
                </c:pt>
                <c:pt idx="252">
                  <c:v>113.0</c:v>
                </c:pt>
                <c:pt idx="253">
                  <c:v>83.0</c:v>
                </c:pt>
                <c:pt idx="254">
                  <c:v>106.0</c:v>
                </c:pt>
                <c:pt idx="255">
                  <c:v>94.0</c:v>
                </c:pt>
                <c:pt idx="256">
                  <c:v>81.0</c:v>
                </c:pt>
                <c:pt idx="257">
                  <c:v>112.0</c:v>
                </c:pt>
                <c:pt idx="258">
                  <c:v>92.0</c:v>
                </c:pt>
                <c:pt idx="259">
                  <c:v>116.0</c:v>
                </c:pt>
                <c:pt idx="260">
                  <c:v>115.0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837031776"/>
        <c:axId val="-1837029456"/>
      </c:lineChart>
      <c:dateAx>
        <c:axId val="-1837031776"/>
        <c:scaling>
          <c:orientation val="minMax"/>
        </c:scaling>
        <c:delete val="0"/>
        <c:axPos val="b"/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m/d/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37029456"/>
        <c:crosses val="autoZero"/>
        <c:auto val="1"/>
        <c:lblOffset val="100"/>
        <c:baseTimeUnit val="days"/>
      </c:dateAx>
      <c:valAx>
        <c:axId val="-18370294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37031776"/>
        <c:crosses val="autoZero"/>
        <c:crossBetween val="between"/>
      </c:valAx>
      <c:spPr>
        <a:noFill/>
        <a:ln>
          <a:solidFill>
            <a:schemeClr val="accent1"/>
          </a:solidFill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 smtClean="0"/>
              <a:t>Overall Index Trend</a:t>
            </a:r>
            <a:endParaRPr lang="en-US" sz="3200" dirty="0"/>
          </a:p>
        </c:rich>
      </c:tx>
      <c:layout>
        <c:manualLayout>
          <c:xMode val="edge"/>
          <c:yMode val="edge"/>
          <c:x val="0.334692830286712"/>
          <c:y val="0.0289875260107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overall!$J$1</c:f>
              <c:strCache>
                <c:ptCount val="1"/>
                <c:pt idx="0">
                  <c:v>overall index_x000d_trend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overall!$A$2:$A$74</c:f>
              <c:numCache>
                <c:formatCode>m/d/yy</c:formatCode>
                <c:ptCount val="73"/>
                <c:pt idx="0">
                  <c:v>40544.0</c:v>
                </c:pt>
                <c:pt idx="1">
                  <c:v>40575.0</c:v>
                </c:pt>
                <c:pt idx="2">
                  <c:v>40603.0</c:v>
                </c:pt>
                <c:pt idx="3">
                  <c:v>40634.0</c:v>
                </c:pt>
                <c:pt idx="4">
                  <c:v>40664.0</c:v>
                </c:pt>
                <c:pt idx="5">
                  <c:v>40695.0</c:v>
                </c:pt>
                <c:pt idx="6">
                  <c:v>40725.0</c:v>
                </c:pt>
                <c:pt idx="7">
                  <c:v>40756.0</c:v>
                </c:pt>
                <c:pt idx="8">
                  <c:v>40787.0</c:v>
                </c:pt>
                <c:pt idx="9">
                  <c:v>40817.0</c:v>
                </c:pt>
                <c:pt idx="10">
                  <c:v>40848.0</c:v>
                </c:pt>
                <c:pt idx="11">
                  <c:v>40878.0</c:v>
                </c:pt>
                <c:pt idx="12">
                  <c:v>40909.0</c:v>
                </c:pt>
                <c:pt idx="13">
                  <c:v>40940.0</c:v>
                </c:pt>
                <c:pt idx="14">
                  <c:v>40969.0</c:v>
                </c:pt>
                <c:pt idx="15">
                  <c:v>41000.0</c:v>
                </c:pt>
                <c:pt idx="16">
                  <c:v>41030.0</c:v>
                </c:pt>
                <c:pt idx="17">
                  <c:v>41061.0</c:v>
                </c:pt>
                <c:pt idx="18">
                  <c:v>41091.0</c:v>
                </c:pt>
                <c:pt idx="19">
                  <c:v>41122.0</c:v>
                </c:pt>
                <c:pt idx="20">
                  <c:v>41153.0</c:v>
                </c:pt>
                <c:pt idx="21">
                  <c:v>41183.0</c:v>
                </c:pt>
                <c:pt idx="22">
                  <c:v>41214.0</c:v>
                </c:pt>
                <c:pt idx="23">
                  <c:v>41244.0</c:v>
                </c:pt>
                <c:pt idx="24">
                  <c:v>41275.0</c:v>
                </c:pt>
                <c:pt idx="25">
                  <c:v>41306.0</c:v>
                </c:pt>
                <c:pt idx="26">
                  <c:v>41334.0</c:v>
                </c:pt>
                <c:pt idx="27">
                  <c:v>41365.0</c:v>
                </c:pt>
                <c:pt idx="28">
                  <c:v>41395.0</c:v>
                </c:pt>
                <c:pt idx="29">
                  <c:v>41426.0</c:v>
                </c:pt>
                <c:pt idx="30">
                  <c:v>41456.0</c:v>
                </c:pt>
                <c:pt idx="31">
                  <c:v>41487.0</c:v>
                </c:pt>
                <c:pt idx="32">
                  <c:v>41518.0</c:v>
                </c:pt>
                <c:pt idx="33">
                  <c:v>41548.0</c:v>
                </c:pt>
                <c:pt idx="34">
                  <c:v>41579.0</c:v>
                </c:pt>
                <c:pt idx="35">
                  <c:v>41609.0</c:v>
                </c:pt>
                <c:pt idx="36">
                  <c:v>41640.0</c:v>
                </c:pt>
                <c:pt idx="37">
                  <c:v>41671.0</c:v>
                </c:pt>
                <c:pt idx="38">
                  <c:v>41699.0</c:v>
                </c:pt>
                <c:pt idx="39">
                  <c:v>41730.0</c:v>
                </c:pt>
                <c:pt idx="40">
                  <c:v>41760.0</c:v>
                </c:pt>
                <c:pt idx="41">
                  <c:v>41791.0</c:v>
                </c:pt>
                <c:pt idx="42">
                  <c:v>41821.0</c:v>
                </c:pt>
                <c:pt idx="43">
                  <c:v>41852.0</c:v>
                </c:pt>
                <c:pt idx="44">
                  <c:v>41883.0</c:v>
                </c:pt>
                <c:pt idx="45">
                  <c:v>41913.0</c:v>
                </c:pt>
                <c:pt idx="46">
                  <c:v>41944.0</c:v>
                </c:pt>
                <c:pt idx="47">
                  <c:v>41974.0</c:v>
                </c:pt>
                <c:pt idx="48">
                  <c:v>42005.0</c:v>
                </c:pt>
                <c:pt idx="49">
                  <c:v>42036.0</c:v>
                </c:pt>
                <c:pt idx="50">
                  <c:v>42064.0</c:v>
                </c:pt>
                <c:pt idx="51">
                  <c:v>42095.0</c:v>
                </c:pt>
                <c:pt idx="52">
                  <c:v>42125.0</c:v>
                </c:pt>
                <c:pt idx="53">
                  <c:v>42156.0</c:v>
                </c:pt>
                <c:pt idx="54">
                  <c:v>42186.0</c:v>
                </c:pt>
                <c:pt idx="55">
                  <c:v>42217.0</c:v>
                </c:pt>
                <c:pt idx="56">
                  <c:v>42248.0</c:v>
                </c:pt>
                <c:pt idx="57">
                  <c:v>42278.0</c:v>
                </c:pt>
                <c:pt idx="58">
                  <c:v>42309.0</c:v>
                </c:pt>
                <c:pt idx="59">
                  <c:v>42339.0</c:v>
                </c:pt>
                <c:pt idx="60">
                  <c:v>42370.0</c:v>
                </c:pt>
                <c:pt idx="61">
                  <c:v>42401.0</c:v>
                </c:pt>
                <c:pt idx="62">
                  <c:v>42430.0</c:v>
                </c:pt>
                <c:pt idx="63">
                  <c:v>42461.0</c:v>
                </c:pt>
                <c:pt idx="64">
                  <c:v>42491.0</c:v>
                </c:pt>
                <c:pt idx="65">
                  <c:v>42522.0</c:v>
                </c:pt>
                <c:pt idx="66">
                  <c:v>42552.0</c:v>
                </c:pt>
                <c:pt idx="67">
                  <c:v>42583.0</c:v>
                </c:pt>
                <c:pt idx="68">
                  <c:v>42614.0</c:v>
                </c:pt>
                <c:pt idx="69">
                  <c:v>42644.0</c:v>
                </c:pt>
                <c:pt idx="70">
                  <c:v>42675.0</c:v>
                </c:pt>
                <c:pt idx="71">
                  <c:v>42705.0</c:v>
                </c:pt>
                <c:pt idx="72">
                  <c:v>42736.0</c:v>
                </c:pt>
              </c:numCache>
            </c:numRef>
          </c:cat>
          <c:val>
            <c:numRef>
              <c:f>overall!$J$2:$J$74</c:f>
              <c:numCache>
                <c:formatCode>General</c:formatCode>
                <c:ptCount val="73"/>
                <c:pt idx="0">
                  <c:v>47.0</c:v>
                </c:pt>
                <c:pt idx="1">
                  <c:v>45.0</c:v>
                </c:pt>
                <c:pt idx="2">
                  <c:v>44.0</c:v>
                </c:pt>
                <c:pt idx="3">
                  <c:v>46.0</c:v>
                </c:pt>
                <c:pt idx="4">
                  <c:v>49.0</c:v>
                </c:pt>
                <c:pt idx="5">
                  <c:v>53.0</c:v>
                </c:pt>
                <c:pt idx="6">
                  <c:v>58.0</c:v>
                </c:pt>
                <c:pt idx="7">
                  <c:v>61.0</c:v>
                </c:pt>
                <c:pt idx="8">
                  <c:v>59.0</c:v>
                </c:pt>
                <c:pt idx="9">
                  <c:v>58.0</c:v>
                </c:pt>
                <c:pt idx="10">
                  <c:v>59.0</c:v>
                </c:pt>
                <c:pt idx="11">
                  <c:v>62.0</c:v>
                </c:pt>
                <c:pt idx="12">
                  <c:v>64.0</c:v>
                </c:pt>
                <c:pt idx="13">
                  <c:v>62.0</c:v>
                </c:pt>
                <c:pt idx="14">
                  <c:v>61.0</c:v>
                </c:pt>
                <c:pt idx="15">
                  <c:v>61.0</c:v>
                </c:pt>
                <c:pt idx="16">
                  <c:v>61.0</c:v>
                </c:pt>
                <c:pt idx="17">
                  <c:v>65.0</c:v>
                </c:pt>
                <c:pt idx="18">
                  <c:v>66.0</c:v>
                </c:pt>
                <c:pt idx="19">
                  <c:v>69.0</c:v>
                </c:pt>
                <c:pt idx="20">
                  <c:v>66.0</c:v>
                </c:pt>
                <c:pt idx="21">
                  <c:v>64.0</c:v>
                </c:pt>
                <c:pt idx="22">
                  <c:v>62.0</c:v>
                </c:pt>
                <c:pt idx="23">
                  <c:v>70.0</c:v>
                </c:pt>
                <c:pt idx="24">
                  <c:v>69.0</c:v>
                </c:pt>
                <c:pt idx="25">
                  <c:v>69.0</c:v>
                </c:pt>
                <c:pt idx="26">
                  <c:v>67.0</c:v>
                </c:pt>
                <c:pt idx="27">
                  <c:v>67.0</c:v>
                </c:pt>
                <c:pt idx="28">
                  <c:v>66.0</c:v>
                </c:pt>
                <c:pt idx="29">
                  <c:v>70.0</c:v>
                </c:pt>
                <c:pt idx="30">
                  <c:v>73.0</c:v>
                </c:pt>
                <c:pt idx="31">
                  <c:v>72.0</c:v>
                </c:pt>
                <c:pt idx="32">
                  <c:v>68.0</c:v>
                </c:pt>
                <c:pt idx="33">
                  <c:v>68.0</c:v>
                </c:pt>
                <c:pt idx="34">
                  <c:v>68.0</c:v>
                </c:pt>
                <c:pt idx="35">
                  <c:v>73.0</c:v>
                </c:pt>
                <c:pt idx="36">
                  <c:v>77.0</c:v>
                </c:pt>
                <c:pt idx="37">
                  <c:v>73.0</c:v>
                </c:pt>
                <c:pt idx="38">
                  <c:v>73.0</c:v>
                </c:pt>
                <c:pt idx="39">
                  <c:v>74.0</c:v>
                </c:pt>
                <c:pt idx="40">
                  <c:v>74.0</c:v>
                </c:pt>
                <c:pt idx="41">
                  <c:v>75.0</c:v>
                </c:pt>
                <c:pt idx="42">
                  <c:v>78.0</c:v>
                </c:pt>
                <c:pt idx="43">
                  <c:v>80.0</c:v>
                </c:pt>
                <c:pt idx="44">
                  <c:v>78.0</c:v>
                </c:pt>
                <c:pt idx="45">
                  <c:v>72.0</c:v>
                </c:pt>
                <c:pt idx="46">
                  <c:v>72.0</c:v>
                </c:pt>
                <c:pt idx="47">
                  <c:v>76.0</c:v>
                </c:pt>
                <c:pt idx="48">
                  <c:v>79.0</c:v>
                </c:pt>
                <c:pt idx="49">
                  <c:v>74.0</c:v>
                </c:pt>
                <c:pt idx="50">
                  <c:v>73.0</c:v>
                </c:pt>
                <c:pt idx="51">
                  <c:v>74.0</c:v>
                </c:pt>
                <c:pt idx="52">
                  <c:v>73.0</c:v>
                </c:pt>
                <c:pt idx="53">
                  <c:v>77.0</c:v>
                </c:pt>
                <c:pt idx="54">
                  <c:v>83.0</c:v>
                </c:pt>
                <c:pt idx="55">
                  <c:v>84.0</c:v>
                </c:pt>
                <c:pt idx="56">
                  <c:v>82.0</c:v>
                </c:pt>
                <c:pt idx="57">
                  <c:v>76.0</c:v>
                </c:pt>
                <c:pt idx="58">
                  <c:v>75.0</c:v>
                </c:pt>
                <c:pt idx="59">
                  <c:v>80.0</c:v>
                </c:pt>
                <c:pt idx="60">
                  <c:v>83.0</c:v>
                </c:pt>
                <c:pt idx="61">
                  <c:v>80.0</c:v>
                </c:pt>
                <c:pt idx="62">
                  <c:v>79.0</c:v>
                </c:pt>
                <c:pt idx="63">
                  <c:v>83.0</c:v>
                </c:pt>
                <c:pt idx="64">
                  <c:v>84.0</c:v>
                </c:pt>
                <c:pt idx="65">
                  <c:v>91.0</c:v>
                </c:pt>
                <c:pt idx="66">
                  <c:v>98.0</c:v>
                </c:pt>
                <c:pt idx="67">
                  <c:v>93.0</c:v>
                </c:pt>
                <c:pt idx="68">
                  <c:v>90.0</c:v>
                </c:pt>
                <c:pt idx="69">
                  <c:v>92.0</c:v>
                </c:pt>
                <c:pt idx="70">
                  <c:v>94.0</c:v>
                </c:pt>
                <c:pt idx="71">
                  <c:v>97.0</c:v>
                </c:pt>
                <c:pt idx="72">
                  <c:v>100.0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837007008"/>
        <c:axId val="-1837004688"/>
      </c:lineChart>
      <c:dateAx>
        <c:axId val="-1837007008"/>
        <c:scaling>
          <c:orientation val="minMax"/>
        </c:scaling>
        <c:delete val="0"/>
        <c:axPos val="b"/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m/d/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37004688"/>
        <c:crosses val="autoZero"/>
        <c:auto val="1"/>
        <c:lblOffset val="100"/>
        <c:baseTimeUnit val="months"/>
      </c:dateAx>
      <c:valAx>
        <c:axId val="-1837004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837007008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Likelihood Survey: Resources</a:t>
            </a:r>
            <a:r>
              <a:rPr lang="en-US" sz="2000" baseline="0"/>
              <a:t> Likely to Consult when Finding out More Information about a Task</a:t>
            </a:r>
            <a:endParaRPr lang="en-US" sz="200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758730075959"/>
          <c:y val="0.135234159779614"/>
          <c:w val="0.868260850671812"/>
          <c:h val="0.79948135615279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Sheet1!$A$33</c:f>
              <c:strCache>
                <c:ptCount val="1"/>
                <c:pt idx="0">
                  <c:v>Apps and privacy</c:v>
                </c:pt>
              </c:strCache>
            </c:strRef>
          </c:tx>
          <c:spPr>
            <a:solidFill>
              <a:schemeClr val="accent2">
                <a:shade val="47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Sheet1!$B$32:$G$32</c:f>
              <c:strCache>
                <c:ptCount val="6"/>
                <c:pt idx="0">
                  <c:v>Use a search engine</c:v>
                </c:pt>
                <c:pt idx="1">
                  <c:v>Ask a friend</c:v>
                </c:pt>
                <c:pt idx="2">
                  <c:v>Visit a specific website</c:v>
                </c:pt>
                <c:pt idx="3">
                  <c:v>Read a book about it</c:v>
                </c:pt>
                <c:pt idx="4">
                  <c:v>None of these</c:v>
                </c:pt>
                <c:pt idx="5">
                  <c:v>Use something else</c:v>
                </c:pt>
              </c:strCache>
            </c:strRef>
          </c:cat>
          <c:val>
            <c:numRef>
              <c:f>Sheet1!$B$33:$G$33</c:f>
              <c:numCache>
                <c:formatCode>General</c:formatCode>
                <c:ptCount val="6"/>
                <c:pt idx="0">
                  <c:v>90.04739336</c:v>
                </c:pt>
                <c:pt idx="1">
                  <c:v>29.85781991</c:v>
                </c:pt>
                <c:pt idx="2">
                  <c:v>14.21800948</c:v>
                </c:pt>
                <c:pt idx="3">
                  <c:v>8.530805687000001</c:v>
                </c:pt>
                <c:pt idx="4">
                  <c:v>1.421800948</c:v>
                </c:pt>
                <c:pt idx="5">
                  <c:v>2.843601896</c:v>
                </c:pt>
              </c:numCache>
            </c:numRef>
          </c:val>
        </c:ser>
        <c:ser>
          <c:idx val="1"/>
          <c:order val="1"/>
          <c:tx>
            <c:strRef>
              <c:f>Sheet1!$A$34</c:f>
              <c:strCache>
                <c:ptCount val="1"/>
                <c:pt idx="0">
                  <c:v>Deleting apps</c:v>
                </c:pt>
              </c:strCache>
            </c:strRef>
          </c:tx>
          <c:spPr>
            <a:solidFill>
              <a:schemeClr val="accent2">
                <a:shade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Sheet1!$B$32:$G$32</c:f>
              <c:strCache>
                <c:ptCount val="6"/>
                <c:pt idx="0">
                  <c:v>Use a search engine</c:v>
                </c:pt>
                <c:pt idx="1">
                  <c:v>Ask a friend</c:v>
                </c:pt>
                <c:pt idx="2">
                  <c:v>Visit a specific website</c:v>
                </c:pt>
                <c:pt idx="3">
                  <c:v>Read a book about it</c:v>
                </c:pt>
                <c:pt idx="4">
                  <c:v>None of these</c:v>
                </c:pt>
                <c:pt idx="5">
                  <c:v>Use something else</c:v>
                </c:pt>
              </c:strCache>
            </c:strRef>
          </c:cat>
          <c:val>
            <c:numRef>
              <c:f>Sheet1!$B$34:$G$34</c:f>
              <c:numCache>
                <c:formatCode>General</c:formatCode>
                <c:ptCount val="6"/>
                <c:pt idx="0">
                  <c:v>79.31034483000001</c:v>
                </c:pt>
                <c:pt idx="1">
                  <c:v>29.55665025</c:v>
                </c:pt>
                <c:pt idx="2">
                  <c:v>7.389162562</c:v>
                </c:pt>
                <c:pt idx="3">
                  <c:v>2.463054187</c:v>
                </c:pt>
                <c:pt idx="4">
                  <c:v>11.8226601</c:v>
                </c:pt>
                <c:pt idx="5">
                  <c:v>4.433497537</c:v>
                </c:pt>
              </c:numCache>
            </c:numRef>
          </c:val>
        </c:ser>
        <c:ser>
          <c:idx val="2"/>
          <c:order val="2"/>
          <c:tx>
            <c:strRef>
              <c:f>Sheet1!$A$35</c:f>
              <c:strCache>
                <c:ptCount val="1"/>
                <c:pt idx="0">
                  <c:v>Deleting social media accounts</c:v>
                </c:pt>
              </c:strCache>
            </c:strRef>
          </c:tx>
          <c:spPr>
            <a:solidFill>
              <a:schemeClr val="accent2">
                <a:shade val="82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Sheet1!$B$32:$G$32</c:f>
              <c:strCache>
                <c:ptCount val="6"/>
                <c:pt idx="0">
                  <c:v>Use a search engine</c:v>
                </c:pt>
                <c:pt idx="1">
                  <c:v>Ask a friend</c:v>
                </c:pt>
                <c:pt idx="2">
                  <c:v>Visit a specific website</c:v>
                </c:pt>
                <c:pt idx="3">
                  <c:v>Read a book about it</c:v>
                </c:pt>
                <c:pt idx="4">
                  <c:v>None of these</c:v>
                </c:pt>
                <c:pt idx="5">
                  <c:v>Use something else</c:v>
                </c:pt>
              </c:strCache>
            </c:strRef>
          </c:cat>
          <c:val>
            <c:numRef>
              <c:f>Sheet1!$B$35:$G$35</c:f>
              <c:numCache>
                <c:formatCode>General</c:formatCode>
                <c:ptCount val="6"/>
                <c:pt idx="0">
                  <c:v>84.92462312</c:v>
                </c:pt>
                <c:pt idx="1">
                  <c:v>25.6281407</c:v>
                </c:pt>
                <c:pt idx="2">
                  <c:v>16.08040201</c:v>
                </c:pt>
                <c:pt idx="3">
                  <c:v>2.512562813999999</c:v>
                </c:pt>
                <c:pt idx="4">
                  <c:v>3.51758794</c:v>
                </c:pt>
                <c:pt idx="5">
                  <c:v>1.005025126</c:v>
                </c:pt>
              </c:numCache>
            </c:numRef>
          </c:val>
        </c:ser>
        <c:ser>
          <c:idx val="3"/>
          <c:order val="3"/>
          <c:tx>
            <c:strRef>
              <c:f>Sheet1!$A$36</c:f>
              <c:strCache>
                <c:ptCount val="1"/>
                <c:pt idx="0">
                  <c:v>Email privacy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Sheet1!$B$32:$G$32</c:f>
              <c:strCache>
                <c:ptCount val="6"/>
                <c:pt idx="0">
                  <c:v>Use a search engine</c:v>
                </c:pt>
                <c:pt idx="1">
                  <c:v>Ask a friend</c:v>
                </c:pt>
                <c:pt idx="2">
                  <c:v>Visit a specific website</c:v>
                </c:pt>
                <c:pt idx="3">
                  <c:v>Read a book about it</c:v>
                </c:pt>
                <c:pt idx="4">
                  <c:v>None of these</c:v>
                </c:pt>
                <c:pt idx="5">
                  <c:v>Use something else</c:v>
                </c:pt>
              </c:strCache>
            </c:strRef>
          </c:cat>
          <c:val>
            <c:numRef>
              <c:f>Sheet1!$B$36:$G$36</c:f>
              <c:numCache>
                <c:formatCode>General</c:formatCode>
                <c:ptCount val="6"/>
                <c:pt idx="0">
                  <c:v>87.25490196</c:v>
                </c:pt>
                <c:pt idx="1">
                  <c:v>22.54901961</c:v>
                </c:pt>
                <c:pt idx="2">
                  <c:v>13.23529412</c:v>
                </c:pt>
                <c:pt idx="3">
                  <c:v>6.37254902</c:v>
                </c:pt>
                <c:pt idx="4">
                  <c:v>3.431372549</c:v>
                </c:pt>
                <c:pt idx="5">
                  <c:v>0.490196078</c:v>
                </c:pt>
              </c:numCache>
            </c:numRef>
          </c:val>
        </c:ser>
        <c:ser>
          <c:idx val="4"/>
          <c:order val="4"/>
          <c:tx>
            <c:strRef>
              <c:f>Sheet1!$A$37</c:f>
              <c:strCache>
                <c:ptCount val="1"/>
                <c:pt idx="0">
                  <c:v>Removing social media connections</c:v>
                </c:pt>
              </c:strCache>
            </c:strRef>
          </c:tx>
          <c:spPr>
            <a:solidFill>
              <a:schemeClr val="accent2">
                <a:tint val="83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Sheet1!$B$32:$G$32</c:f>
              <c:strCache>
                <c:ptCount val="6"/>
                <c:pt idx="0">
                  <c:v>Use a search engine</c:v>
                </c:pt>
                <c:pt idx="1">
                  <c:v>Ask a friend</c:v>
                </c:pt>
                <c:pt idx="2">
                  <c:v>Visit a specific website</c:v>
                </c:pt>
                <c:pt idx="3">
                  <c:v>Read a book about it</c:v>
                </c:pt>
                <c:pt idx="4">
                  <c:v>None of these</c:v>
                </c:pt>
                <c:pt idx="5">
                  <c:v>Use something else</c:v>
                </c:pt>
              </c:strCache>
            </c:strRef>
          </c:cat>
          <c:val>
            <c:numRef>
              <c:f>Sheet1!$B$37:$G$37</c:f>
              <c:numCache>
                <c:formatCode>General</c:formatCode>
                <c:ptCount val="6"/>
                <c:pt idx="0">
                  <c:v>88.11881188</c:v>
                </c:pt>
                <c:pt idx="1">
                  <c:v>30.1980198</c:v>
                </c:pt>
                <c:pt idx="2">
                  <c:v>15.34653465</c:v>
                </c:pt>
                <c:pt idx="3">
                  <c:v>1.98019802</c:v>
                </c:pt>
                <c:pt idx="4">
                  <c:v>1.485148515</c:v>
                </c:pt>
                <c:pt idx="5">
                  <c:v>1.98019802</c:v>
                </c:pt>
              </c:numCache>
            </c:numRef>
          </c:val>
        </c:ser>
        <c:ser>
          <c:idx val="5"/>
          <c:order val="5"/>
          <c:tx>
            <c:strRef>
              <c:f>Sheet1!$A$38</c:f>
              <c:strCache>
                <c:ptCount val="1"/>
                <c:pt idx="0">
                  <c:v>Social media settings and privacy</c:v>
                </c:pt>
              </c:strCache>
            </c:strRef>
          </c:tx>
          <c:spPr>
            <a:solidFill>
              <a:schemeClr val="accent2">
                <a:tint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Sheet1!$B$32:$G$32</c:f>
              <c:strCache>
                <c:ptCount val="6"/>
                <c:pt idx="0">
                  <c:v>Use a search engine</c:v>
                </c:pt>
                <c:pt idx="1">
                  <c:v>Ask a friend</c:v>
                </c:pt>
                <c:pt idx="2">
                  <c:v>Visit a specific website</c:v>
                </c:pt>
                <c:pt idx="3">
                  <c:v>Read a book about it</c:v>
                </c:pt>
                <c:pt idx="4">
                  <c:v>None of these</c:v>
                </c:pt>
                <c:pt idx="5">
                  <c:v>Use something else</c:v>
                </c:pt>
              </c:strCache>
            </c:strRef>
          </c:cat>
          <c:val>
            <c:numRef>
              <c:f>Sheet1!$B$38:$G$38</c:f>
              <c:numCache>
                <c:formatCode>General</c:formatCode>
                <c:ptCount val="6"/>
                <c:pt idx="0">
                  <c:v>88.7254902</c:v>
                </c:pt>
                <c:pt idx="1">
                  <c:v>32.84313725</c:v>
                </c:pt>
                <c:pt idx="2">
                  <c:v>19.60784314</c:v>
                </c:pt>
                <c:pt idx="3">
                  <c:v>3.921568627</c:v>
                </c:pt>
                <c:pt idx="4">
                  <c:v>0.980392157</c:v>
                </c:pt>
                <c:pt idx="5">
                  <c:v>1.960784314</c:v>
                </c:pt>
              </c:numCache>
            </c:numRef>
          </c:val>
        </c:ser>
        <c:ser>
          <c:idx val="6"/>
          <c:order val="6"/>
          <c:tx>
            <c:strRef>
              <c:f>Sheet1!$A$39</c:f>
              <c:strCache>
                <c:ptCount val="1"/>
                <c:pt idx="0">
                  <c:v>Web anonymity</c:v>
                </c:pt>
              </c:strCache>
            </c:strRef>
          </c:tx>
          <c:spPr>
            <a:solidFill>
              <a:schemeClr val="accent2">
                <a:tint val="48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Sheet1!$B$32:$G$32</c:f>
              <c:strCache>
                <c:ptCount val="6"/>
                <c:pt idx="0">
                  <c:v>Use a search engine</c:v>
                </c:pt>
                <c:pt idx="1">
                  <c:v>Ask a friend</c:v>
                </c:pt>
                <c:pt idx="2">
                  <c:v>Visit a specific website</c:v>
                </c:pt>
                <c:pt idx="3">
                  <c:v>Read a book about it</c:v>
                </c:pt>
                <c:pt idx="4">
                  <c:v>None of these</c:v>
                </c:pt>
                <c:pt idx="5">
                  <c:v>Use something else</c:v>
                </c:pt>
              </c:strCache>
            </c:strRef>
          </c:cat>
          <c:val>
            <c:numRef>
              <c:f>Sheet1!$B$39:$G$39</c:f>
              <c:numCache>
                <c:formatCode>General</c:formatCode>
                <c:ptCount val="6"/>
                <c:pt idx="0">
                  <c:v>87.62376237999999</c:v>
                </c:pt>
                <c:pt idx="1">
                  <c:v>27.22772277</c:v>
                </c:pt>
                <c:pt idx="2">
                  <c:v>13.86138614</c:v>
                </c:pt>
                <c:pt idx="3">
                  <c:v>11.38613861</c:v>
                </c:pt>
                <c:pt idx="4">
                  <c:v>1.485148515</c:v>
                </c:pt>
                <c:pt idx="5">
                  <c:v>0.495049505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1797106256"/>
        <c:axId val="-1797103936"/>
      </c:barChart>
      <c:catAx>
        <c:axId val="-179710625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97103936"/>
        <c:crosses val="autoZero"/>
        <c:auto val="1"/>
        <c:lblAlgn val="ctr"/>
        <c:lblOffset val="100"/>
        <c:noMultiLvlLbl val="0"/>
      </c:catAx>
      <c:valAx>
        <c:axId val="-1797103936"/>
        <c:scaling>
          <c:orientation val="minMax"/>
        </c:scaling>
        <c:delete val="0"/>
        <c:axPos val="t"/>
        <c:majorGridlines>
          <c:spPr>
            <a:ln w="9525" cap="flat" cmpd="sng" algn="ctr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16200000" scaled="1"/>
                <a:tileRect/>
              </a:gra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97106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layout>
        <c:manualLayout>
          <c:xMode val="edge"/>
          <c:yMode val="edge"/>
          <c:x val="0.71831616728509"/>
          <c:y val="0.565684174185414"/>
          <c:w val="0.257401272008508"/>
          <c:h val="0.36559381858081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0735A-00DF-D54E-923D-37D7914B05CA}" type="datetimeFigureOut">
              <a:rPr lang="en-US" smtClean="0"/>
              <a:t>3/15/17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A09AB-07D9-2146-BE62-06CD87A3B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723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A09AB-07D9-2146-BE62-06CD87A3B7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118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3"/>
          <p:cNvSpPr>
            <a:spLocks noGrp="1"/>
          </p:cNvSpPr>
          <p:nvPr>
            <p:ph type="title" hasCustomPrompt="1"/>
          </p:nvPr>
        </p:nvSpPr>
        <p:spPr>
          <a:xfrm>
            <a:off x="1556046" y="1702514"/>
            <a:ext cx="30015268" cy="4032601"/>
          </a:xfrm>
          <a:prstGeom prst="rect">
            <a:avLst/>
          </a:prstGeom>
        </p:spPr>
        <p:txBody>
          <a:bodyPr lIns="91428" tIns="45714" rIns="91428" bIns="45714">
            <a:normAutofit/>
          </a:bodyPr>
          <a:lstStyle>
            <a:lvl1pPr algn="l">
              <a:defRPr sz="8400" b="1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to add a Poster Title</a:t>
            </a:r>
            <a:endParaRPr lang="en-US" dirty="0"/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6" hasCustomPrompt="1"/>
          </p:nvPr>
        </p:nvSpPr>
        <p:spPr>
          <a:xfrm>
            <a:off x="1556046" y="6965018"/>
            <a:ext cx="30015268" cy="1295399"/>
          </a:xfrm>
          <a:prstGeom prst="rect">
            <a:avLst/>
          </a:prstGeom>
        </p:spPr>
        <p:txBody>
          <a:bodyPr lIns="91428" tIns="45714" rIns="91428" bIns="45714">
            <a:noAutofit/>
          </a:bodyPr>
          <a:lstStyle>
            <a:lvl1pPr algn="l">
              <a:buNone/>
              <a:defRPr sz="500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Click to add Project URL</a:t>
            </a:r>
            <a:endParaRPr lang="en-US" dirty="0"/>
          </a:p>
        </p:txBody>
      </p:sp>
      <p:sp>
        <p:nvSpPr>
          <p:cNvPr id="10" name="Text Placeholder 23"/>
          <p:cNvSpPr>
            <a:spLocks noGrp="1"/>
          </p:cNvSpPr>
          <p:nvPr>
            <p:ph type="body" sz="quarter" idx="17" hasCustomPrompt="1"/>
          </p:nvPr>
        </p:nvSpPr>
        <p:spPr>
          <a:xfrm>
            <a:off x="1556046" y="5787863"/>
            <a:ext cx="30015268" cy="1177156"/>
          </a:xfrm>
          <a:prstGeom prst="rect">
            <a:avLst/>
          </a:prstGeom>
        </p:spPr>
        <p:txBody>
          <a:bodyPr lIns="91428" tIns="45714" rIns="91428" bIns="45714" anchor="ctr">
            <a:noAutofit/>
          </a:bodyPr>
          <a:lstStyle>
            <a:lvl1pPr algn="l">
              <a:buNone/>
              <a:defRPr sz="620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</a:lstStyle>
          <a:p>
            <a:pPr lvl="0"/>
            <a:r>
              <a:rPr lang="en-US" dirty="0" smtClean="0"/>
              <a:t>Click to add PIs: PI Names and Affiliations </a:t>
            </a:r>
            <a:endParaRPr lang="en-US" dirty="0"/>
          </a:p>
        </p:txBody>
      </p:sp>
      <p:sp>
        <p:nvSpPr>
          <p:cNvPr id="15" name="Content Placeholder 27"/>
          <p:cNvSpPr>
            <a:spLocks noGrp="1"/>
          </p:cNvSpPr>
          <p:nvPr>
            <p:ph sz="quarter" idx="19"/>
          </p:nvPr>
        </p:nvSpPr>
        <p:spPr>
          <a:xfrm>
            <a:off x="1571213" y="20458556"/>
            <a:ext cx="30000101" cy="6096000"/>
          </a:xfrm>
          <a:prstGeom prst="rect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28" tIns="45714" rIns="91428" bIns="45714" numCol="2">
            <a:normAutofit/>
          </a:bodyPr>
          <a:lstStyle>
            <a:lvl1pPr marL="942975" indent="-639763" algn="l">
              <a:defRPr sz="6000">
                <a:solidFill>
                  <a:schemeClr val="tx1"/>
                </a:solidFill>
                <a:latin typeface="+mj-lt"/>
              </a:defRPr>
            </a:lvl1pPr>
            <a:lvl2pPr marL="1554294" indent="-731433" algn="l">
              <a:defRPr sz="5000">
                <a:solidFill>
                  <a:schemeClr val="tx1"/>
                </a:solidFill>
                <a:latin typeface="+mj-lt"/>
              </a:defRPr>
            </a:lvl2pPr>
            <a:lvl3pPr marL="2102867" indent="-457145" algn="l">
              <a:defRPr sz="4300">
                <a:solidFill>
                  <a:schemeClr val="tx1"/>
                </a:solidFill>
                <a:latin typeface="+mj-lt"/>
              </a:defRPr>
            </a:lvl3pPr>
            <a:lvl4pPr marL="2834300" indent="-640003" algn="l">
              <a:defRPr sz="4100">
                <a:solidFill>
                  <a:schemeClr val="tx1"/>
                </a:solidFill>
                <a:latin typeface="+mj-lt"/>
              </a:defRPr>
            </a:lvl4pPr>
            <a:lvl5pPr marL="3382875" indent="-457145" algn="l">
              <a:defRPr sz="36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20"/>
          </p:nvPr>
        </p:nvSpPr>
        <p:spPr>
          <a:xfrm>
            <a:off x="1581743" y="27036107"/>
            <a:ext cx="9674904" cy="6454145"/>
          </a:xfrm>
          <a:prstGeom prst="rect">
            <a:avLst/>
          </a:prstGeom>
        </p:spPr>
        <p:txBody>
          <a:bodyPr lIns="91428" tIns="45714" rIns="91428" bIns="45714"/>
          <a:lstStyle>
            <a:lvl1pPr marL="548575" indent="-548575">
              <a:defRPr sz="6000">
                <a:solidFill>
                  <a:srgbClr val="10253F"/>
                </a:solidFill>
              </a:defRPr>
            </a:lvl1pPr>
            <a:lvl2pPr marL="2560013" indent="-731433">
              <a:defRPr sz="4800">
                <a:solidFill>
                  <a:srgbClr val="10253F"/>
                </a:solidFill>
              </a:defRPr>
            </a:lvl2pPr>
            <a:lvl3pPr marL="3108587" indent="-457145">
              <a:defRPr sz="4300">
                <a:solidFill>
                  <a:srgbClr val="10253F"/>
                </a:solidFill>
              </a:defRPr>
            </a:lvl3pPr>
            <a:lvl4pPr marL="3931448" indent="-457145">
              <a:defRPr sz="3600">
                <a:solidFill>
                  <a:srgbClr val="10253F"/>
                </a:solidFill>
              </a:defRPr>
            </a:lvl4pPr>
            <a:lvl5pPr marL="4388594" indent="-457145">
              <a:defRPr sz="3600">
                <a:solidFill>
                  <a:srgbClr val="10253F"/>
                </a:solidFill>
              </a:defRPr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sz="half" idx="21"/>
          </p:nvPr>
        </p:nvSpPr>
        <p:spPr>
          <a:xfrm>
            <a:off x="1571213" y="10498205"/>
            <a:ext cx="14537795" cy="9236959"/>
          </a:xfrm>
          <a:prstGeom prst="rect">
            <a:avLst/>
          </a:prstGeom>
        </p:spPr>
        <p:txBody>
          <a:bodyPr lIns="91428" tIns="45714" rIns="91428" bIns="45714"/>
          <a:lstStyle>
            <a:lvl1pPr marL="457145" indent="-640003">
              <a:defRPr sz="6000">
                <a:solidFill>
                  <a:srgbClr val="10253F"/>
                </a:solidFill>
              </a:defRPr>
            </a:lvl1pPr>
            <a:lvl2pPr marL="1645722" indent="-731433">
              <a:defRPr sz="4800">
                <a:solidFill>
                  <a:srgbClr val="10253F"/>
                </a:solidFill>
              </a:defRPr>
            </a:lvl2pPr>
            <a:lvl3pPr marL="2194297" indent="-457145">
              <a:defRPr sz="4300">
                <a:solidFill>
                  <a:srgbClr val="10253F"/>
                </a:solidFill>
              </a:defRPr>
            </a:lvl3pPr>
            <a:lvl4pPr marL="2834300" indent="-457145">
              <a:defRPr sz="3600">
                <a:solidFill>
                  <a:srgbClr val="10253F"/>
                </a:solidFill>
              </a:defRPr>
            </a:lvl4pPr>
            <a:lvl5pPr marL="3291445" indent="-457145">
              <a:defRPr sz="3600">
                <a:solidFill>
                  <a:srgbClr val="10253F"/>
                </a:solidFill>
              </a:defRPr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sz="half" idx="22"/>
          </p:nvPr>
        </p:nvSpPr>
        <p:spPr>
          <a:xfrm>
            <a:off x="16809395" y="10498205"/>
            <a:ext cx="14537795" cy="9236959"/>
          </a:xfrm>
          <a:prstGeom prst="rect">
            <a:avLst/>
          </a:prstGeom>
        </p:spPr>
        <p:txBody>
          <a:bodyPr lIns="91428" tIns="45714" rIns="91428" bIns="45714"/>
          <a:lstStyle>
            <a:lvl1pPr marL="457145" indent="-640003">
              <a:defRPr sz="6000">
                <a:solidFill>
                  <a:srgbClr val="10253F"/>
                </a:solidFill>
              </a:defRPr>
            </a:lvl1pPr>
            <a:lvl2pPr marL="1645722" indent="-731433">
              <a:defRPr sz="4800">
                <a:solidFill>
                  <a:srgbClr val="10253F"/>
                </a:solidFill>
              </a:defRPr>
            </a:lvl2pPr>
            <a:lvl3pPr marL="2194297" indent="-457145">
              <a:defRPr sz="4300">
                <a:solidFill>
                  <a:srgbClr val="10253F"/>
                </a:solidFill>
              </a:defRPr>
            </a:lvl3pPr>
            <a:lvl4pPr marL="2834300" indent="-457145">
              <a:defRPr sz="3600">
                <a:solidFill>
                  <a:srgbClr val="10253F"/>
                </a:solidFill>
              </a:defRPr>
            </a:lvl4pPr>
            <a:lvl5pPr marL="3291445" indent="-457145">
              <a:defRPr sz="3600">
                <a:solidFill>
                  <a:srgbClr val="10253F"/>
                </a:solidFill>
              </a:defRPr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Content Placeholder 2"/>
          <p:cNvSpPr>
            <a:spLocks noGrp="1"/>
          </p:cNvSpPr>
          <p:nvPr>
            <p:ph sz="half" idx="23"/>
          </p:nvPr>
        </p:nvSpPr>
        <p:spPr>
          <a:xfrm>
            <a:off x="11747818" y="27084576"/>
            <a:ext cx="9674904" cy="6454145"/>
          </a:xfrm>
          <a:prstGeom prst="rect">
            <a:avLst/>
          </a:prstGeom>
        </p:spPr>
        <p:txBody>
          <a:bodyPr lIns="91428" tIns="45714" rIns="91428" bIns="45714"/>
          <a:lstStyle>
            <a:lvl1pPr marL="548575" indent="-548575">
              <a:defRPr sz="6000">
                <a:solidFill>
                  <a:srgbClr val="10253F"/>
                </a:solidFill>
              </a:defRPr>
            </a:lvl1pPr>
            <a:lvl2pPr marL="2560013" indent="-731433">
              <a:defRPr sz="4800">
                <a:solidFill>
                  <a:srgbClr val="10253F"/>
                </a:solidFill>
              </a:defRPr>
            </a:lvl2pPr>
            <a:lvl3pPr marL="3108587" indent="-457145">
              <a:defRPr sz="4300">
                <a:solidFill>
                  <a:srgbClr val="10253F"/>
                </a:solidFill>
              </a:defRPr>
            </a:lvl3pPr>
            <a:lvl4pPr marL="3931448" indent="-457145">
              <a:defRPr sz="3600">
                <a:solidFill>
                  <a:srgbClr val="10253F"/>
                </a:solidFill>
              </a:defRPr>
            </a:lvl4pPr>
            <a:lvl5pPr marL="4388594" indent="-457145">
              <a:defRPr sz="3600">
                <a:solidFill>
                  <a:srgbClr val="10253F"/>
                </a:solidFill>
              </a:defRPr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1" name="Content Placeholder 2"/>
          <p:cNvSpPr>
            <a:spLocks noGrp="1"/>
          </p:cNvSpPr>
          <p:nvPr>
            <p:ph sz="half" idx="24"/>
          </p:nvPr>
        </p:nvSpPr>
        <p:spPr>
          <a:xfrm>
            <a:off x="21896409" y="27084576"/>
            <a:ext cx="9674904" cy="6454145"/>
          </a:xfrm>
          <a:prstGeom prst="rect">
            <a:avLst/>
          </a:prstGeom>
        </p:spPr>
        <p:txBody>
          <a:bodyPr lIns="91428" tIns="45714" rIns="91428" bIns="45714"/>
          <a:lstStyle>
            <a:lvl1pPr marL="548575" indent="-548575">
              <a:defRPr sz="6000">
                <a:solidFill>
                  <a:srgbClr val="10253F"/>
                </a:solidFill>
              </a:defRPr>
            </a:lvl1pPr>
            <a:lvl2pPr marL="2560013" indent="-731433">
              <a:defRPr sz="4800">
                <a:solidFill>
                  <a:srgbClr val="10253F"/>
                </a:solidFill>
              </a:defRPr>
            </a:lvl2pPr>
            <a:lvl3pPr marL="3108587" indent="-457145">
              <a:defRPr sz="4300">
                <a:solidFill>
                  <a:srgbClr val="10253F"/>
                </a:solidFill>
              </a:defRPr>
            </a:lvl3pPr>
            <a:lvl4pPr marL="3931448" indent="-457145">
              <a:defRPr sz="3600">
                <a:solidFill>
                  <a:srgbClr val="10253F"/>
                </a:solidFill>
              </a:defRPr>
            </a:lvl4pPr>
            <a:lvl5pPr marL="4388594" indent="-457145">
              <a:defRPr sz="3600">
                <a:solidFill>
                  <a:srgbClr val="10253F"/>
                </a:solidFill>
              </a:defRPr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Text Placeholder 23"/>
          <p:cNvSpPr>
            <a:spLocks noGrp="1"/>
          </p:cNvSpPr>
          <p:nvPr>
            <p:ph type="body" sz="quarter" idx="27" hasCustomPrompt="1"/>
          </p:nvPr>
        </p:nvSpPr>
        <p:spPr>
          <a:xfrm>
            <a:off x="1550649" y="8574347"/>
            <a:ext cx="30015268" cy="1177156"/>
          </a:xfrm>
          <a:prstGeom prst="rect">
            <a:avLst/>
          </a:prstGeom>
        </p:spPr>
        <p:txBody>
          <a:bodyPr lIns="91428" tIns="45714" rIns="91428" bIns="45714" anchor="ctr">
            <a:noAutofit/>
          </a:bodyPr>
          <a:lstStyle>
            <a:lvl1pPr algn="l">
              <a:buNone/>
              <a:defRPr sz="6200" baseline="0">
                <a:solidFill>
                  <a:schemeClr val="tx2">
                    <a:lumMod val="50000"/>
                  </a:schemeClr>
                </a:solidFill>
                <a:latin typeface="Calibri" pitchFamily="34" charset="0"/>
              </a:defRPr>
            </a:lvl1pPr>
          </a:lstStyle>
          <a:p>
            <a:pPr lvl="0"/>
            <a:r>
              <a:rPr lang="en-US" dirty="0" smtClean="0"/>
              <a:t>Use this space as you wish, but consider this 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725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0000">
              <a:schemeClr val="bg1"/>
            </a:gs>
            <a:gs pos="92000">
              <a:schemeClr val="bg1">
                <a:lumMod val="95000"/>
              </a:schemeClr>
            </a:gs>
            <a:gs pos="76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43723"/>
            <a:ext cx="32918400" cy="21521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51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xStyles>
    <p:titleStyle>
      <a:lvl1pPr algn="ctr" defTabSz="2194297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722" indent="-1645722" algn="l" defTabSz="2194297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5731" indent="-1371436" algn="l" defTabSz="2194297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5742" indent="-1097148" algn="l" defTabSz="2194297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039" indent="-1097148" algn="l" defTabSz="2194297" rtl="0" eaLnBrk="1" latinLnBrk="0" hangingPunct="1">
        <a:spcBef>
          <a:spcPct val="20000"/>
        </a:spcBef>
        <a:buFont typeface="Arial"/>
        <a:buChar char="–"/>
        <a:defRPr sz="9700" kern="1200">
          <a:solidFill>
            <a:schemeClr val="tx1"/>
          </a:solidFill>
          <a:latin typeface="+mn-lt"/>
          <a:ea typeface="+mn-ea"/>
          <a:cs typeface="+mn-cs"/>
        </a:defRPr>
      </a:lvl4pPr>
      <a:lvl5pPr marL="9874334" indent="-1097148" algn="l" defTabSz="2194297" rtl="0" eaLnBrk="1" latinLnBrk="0" hangingPunct="1">
        <a:spcBef>
          <a:spcPct val="20000"/>
        </a:spcBef>
        <a:buFont typeface="Arial"/>
        <a:buChar char="»"/>
        <a:defRPr sz="9700" kern="1200">
          <a:solidFill>
            <a:schemeClr val="tx1"/>
          </a:solidFill>
          <a:latin typeface="+mn-lt"/>
          <a:ea typeface="+mn-ea"/>
          <a:cs typeface="+mn-cs"/>
        </a:defRPr>
      </a:lvl5pPr>
      <a:lvl6pPr marL="12068631" indent="-1097148" algn="l" defTabSz="2194297" rtl="0" eaLnBrk="1" latinLnBrk="0" hangingPunct="1">
        <a:spcBef>
          <a:spcPct val="20000"/>
        </a:spcBef>
        <a:buFont typeface="Arial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2928" indent="-1097148" algn="l" defTabSz="2194297" rtl="0" eaLnBrk="1" latinLnBrk="0" hangingPunct="1">
        <a:spcBef>
          <a:spcPct val="20000"/>
        </a:spcBef>
        <a:buFont typeface="Arial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7225" indent="-1097148" algn="l" defTabSz="2194297" rtl="0" eaLnBrk="1" latinLnBrk="0" hangingPunct="1">
        <a:spcBef>
          <a:spcPct val="20000"/>
        </a:spcBef>
        <a:buFont typeface="Arial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1521" indent="-1097148" algn="l" defTabSz="2194297" rtl="0" eaLnBrk="1" latinLnBrk="0" hangingPunct="1">
        <a:spcBef>
          <a:spcPct val="20000"/>
        </a:spcBef>
        <a:buFont typeface="Arial"/>
        <a:buChar char="•"/>
        <a:defRPr sz="9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297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297" algn="l" defTabSz="2194297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88594" algn="l" defTabSz="2194297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582890" algn="l" defTabSz="2194297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777187" algn="l" defTabSz="2194297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1484" algn="l" defTabSz="2194297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5781" algn="l" defTabSz="2194297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0076" algn="l" defTabSz="2194297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4373" algn="l" defTabSz="2194297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chart" Target="../charts/chart1.xml"/><Relationship Id="rId7" Type="http://schemas.openxmlformats.org/officeDocument/2006/relationships/chart" Target="../charts/chart2.xml"/><Relationship Id="rId8" Type="http://schemas.openxmlformats.org/officeDocument/2006/relationships/chart" Target="../charts/chart3.xml"/><Relationship Id="rId9" Type="http://schemas.openxmlformats.org/officeDocument/2006/relationships/chart" Target="../charts/chart4.xml"/><Relationship Id="rId10" Type="http://schemas.openxmlformats.org/officeDocument/2006/relationships/image" Target="../media/image5.emf"/><Relationship Id="rId11" Type="http://schemas.openxmlformats.org/officeDocument/2006/relationships/chart" Target="../charts/chart5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6046" y="1702514"/>
            <a:ext cx="30015268" cy="217714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Formulating a Method for Using Search Query Trends as a Measure of Mass-User Interest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1550649" y="4132281"/>
            <a:ext cx="30015268" cy="2527472"/>
          </a:xfrm>
        </p:spPr>
        <p:txBody>
          <a:bodyPr/>
          <a:lstStyle/>
          <a:p>
            <a:pPr algn="ctr"/>
            <a:r>
              <a:rPr lang="en-US" sz="4800" dirty="0" smtClean="0"/>
              <a:t>Shaown Sarker, Andrew McNamara, Jessica Staddon</a:t>
            </a:r>
          </a:p>
          <a:p>
            <a:pPr algn="ctr"/>
            <a:r>
              <a:rPr lang="en-US" sz="4800" dirty="0" smtClean="0"/>
              <a:t>{</a:t>
            </a:r>
            <a:r>
              <a:rPr lang="en-US" sz="4800" dirty="0" err="1" smtClean="0"/>
              <a:t>ssarker</a:t>
            </a:r>
            <a:r>
              <a:rPr lang="en-US" sz="4800" dirty="0" smtClean="0"/>
              <a:t>, </a:t>
            </a:r>
            <a:r>
              <a:rPr lang="en-US" sz="4800" dirty="0" err="1"/>
              <a:t>ajmcnama</a:t>
            </a:r>
            <a:r>
              <a:rPr lang="en-US" sz="4800" dirty="0" smtClean="0"/>
              <a:t>, </a:t>
            </a:r>
            <a:r>
              <a:rPr lang="en-US" sz="4800" dirty="0" err="1" smtClean="0"/>
              <a:t>jessica.staddon</a:t>
            </a:r>
            <a:r>
              <a:rPr lang="en-US" sz="4800" dirty="0" smtClean="0"/>
              <a:t>}@</a:t>
            </a:r>
            <a:r>
              <a:rPr lang="en-US" sz="4800" dirty="0" err="1" smtClean="0"/>
              <a:t>ncsu.edu</a:t>
            </a:r>
            <a:endParaRPr lang="en-US" sz="4800" dirty="0" smtClean="0"/>
          </a:p>
          <a:p>
            <a:pPr algn="ctr"/>
            <a:r>
              <a:rPr lang="en-US" sz="4800" dirty="0" smtClean="0"/>
              <a:t>Dept. of Computer Science, NC State University</a:t>
            </a:r>
            <a:endParaRPr lang="en-US" sz="48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9"/>
          </p:nvPr>
        </p:nvSpPr>
        <p:spPr>
          <a:xfrm>
            <a:off x="1550649" y="7821570"/>
            <a:ext cx="30000101" cy="4836139"/>
          </a:xfrm>
        </p:spPr>
        <p:txBody>
          <a:bodyPr>
            <a:noAutofit/>
          </a:bodyPr>
          <a:lstStyle/>
          <a:p>
            <a:r>
              <a:rPr lang="en-US" sz="5400" dirty="0"/>
              <a:t>D</a:t>
            </a:r>
            <a:r>
              <a:rPr lang="en-US" sz="5400" dirty="0" smtClean="0"/>
              <a:t>ifficult </a:t>
            </a:r>
            <a:r>
              <a:rPr lang="en-US" sz="5400" dirty="0"/>
              <a:t>to estimate the interest in a specific topic over </a:t>
            </a:r>
            <a:r>
              <a:rPr lang="en-US" sz="5400" dirty="0" smtClean="0"/>
              <a:t>time, </a:t>
            </a:r>
            <a:r>
              <a:rPr lang="en-US" sz="5400" dirty="0"/>
              <a:t>e.g. sensitivity of self-reported privacy data to bias (part of the privacy paradox)</a:t>
            </a:r>
            <a:r>
              <a:rPr lang="en-US" sz="5400" dirty="0" smtClean="0"/>
              <a:t>.</a:t>
            </a:r>
          </a:p>
          <a:p>
            <a:r>
              <a:rPr lang="en-US" sz="5400" dirty="0"/>
              <a:t>Single-keyword sets have been used for forecasting and comparisons over </a:t>
            </a:r>
            <a:r>
              <a:rPr lang="en-US" sz="5400" dirty="0" smtClean="0"/>
              <a:t>time using trends in search keywords.</a:t>
            </a:r>
          </a:p>
          <a:p>
            <a:r>
              <a:rPr lang="en-US" sz="5400" dirty="0" smtClean="0"/>
              <a:t>We propose a methodology to measure the population’s interest over time </a:t>
            </a:r>
            <a:r>
              <a:rPr lang="en-US" sz="5400" dirty="0"/>
              <a:t>by algorithmically generating a robust index based on related </a:t>
            </a:r>
            <a:r>
              <a:rPr lang="en-US" sz="5400" dirty="0" smtClean="0"/>
              <a:t>searches.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1"/>
          </p:nvPr>
        </p:nvSpPr>
        <p:spPr>
          <a:xfrm>
            <a:off x="1550649" y="13874703"/>
            <a:ext cx="15487057" cy="13625809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sz="5400" dirty="0"/>
              <a:t>Build a search index </a:t>
            </a:r>
            <a:r>
              <a:rPr lang="en-US" sz="5400" dirty="0" smtClean="0"/>
              <a:t>- </a:t>
            </a:r>
            <a:r>
              <a:rPr lang="en-US" sz="5400" dirty="0"/>
              <a:t>find search queries that are `similar` to a specified `seed` query</a:t>
            </a:r>
            <a:r>
              <a:rPr lang="en-US" sz="5400" dirty="0" smtClean="0"/>
              <a:t>. Start with ‘seed’ queries.</a:t>
            </a:r>
            <a:endParaRPr lang="en-US" sz="5400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2"/>
          </p:nvPr>
        </p:nvSpPr>
        <p:spPr>
          <a:xfrm>
            <a:off x="17665951" y="13874703"/>
            <a:ext cx="13931060" cy="13625809"/>
          </a:xfrm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sz="5400" dirty="0" smtClean="0"/>
              <a:t>Fetch the Google trends data for the index.</a:t>
            </a:r>
          </a:p>
          <a:p>
            <a:r>
              <a:rPr lang="en-US" sz="5400" dirty="0" smtClean="0"/>
              <a:t>Standardize the trends data relative to a common search.</a:t>
            </a:r>
            <a:endParaRPr lang="en-US" sz="5400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3"/>
          </p:nvPr>
        </p:nvSpPr>
        <p:spPr>
          <a:xfrm>
            <a:off x="11747818" y="29464090"/>
            <a:ext cx="9674904" cy="7899309"/>
          </a:xfrm>
          <a:ln>
            <a:solidFill>
              <a:schemeClr val="accent1">
                <a:shade val="50000"/>
              </a:schemeClr>
            </a:solidFill>
          </a:ln>
        </p:spPr>
        <p:txBody>
          <a:bodyPr/>
          <a:lstStyle/>
          <a:p>
            <a:r>
              <a:rPr lang="en-US" sz="5400" dirty="0"/>
              <a:t>Pew Research </a:t>
            </a:r>
            <a:r>
              <a:rPr lang="en-US" sz="5400" dirty="0" smtClean="0"/>
              <a:t>Study </a:t>
            </a:r>
            <a:r>
              <a:rPr lang="en-US" sz="5400" dirty="0" smtClean="0"/>
              <a:t>“Americans</a:t>
            </a:r>
            <a:r>
              <a:rPr lang="en-US" sz="5400" dirty="0"/>
              <a:t>’ Privacy Strategies </a:t>
            </a:r>
            <a:r>
              <a:rPr lang="en-US" sz="5400" dirty="0" smtClean="0"/>
              <a:t>Post-Snowden</a:t>
            </a:r>
            <a:r>
              <a:rPr lang="en-US" sz="5400" dirty="0" smtClean="0"/>
              <a:t>”.</a:t>
            </a:r>
            <a:endParaRPr lang="en-US" sz="5400" dirty="0"/>
          </a:p>
          <a:p>
            <a:r>
              <a:rPr lang="en-US" sz="5400" b="1" dirty="0" smtClean="0">
                <a:solidFill>
                  <a:schemeClr val="tx2"/>
                </a:solidFill>
              </a:rPr>
              <a:t>51</a:t>
            </a:r>
            <a:r>
              <a:rPr lang="en-US" sz="5400" dirty="0" smtClean="0"/>
              <a:t> Seed queries over </a:t>
            </a:r>
            <a:r>
              <a:rPr lang="en-US" sz="5400" b="1" dirty="0" smtClean="0">
                <a:solidFill>
                  <a:schemeClr val="tx2"/>
                </a:solidFill>
              </a:rPr>
              <a:t>8</a:t>
            </a:r>
            <a:r>
              <a:rPr lang="en-US" sz="5400" dirty="0" smtClean="0"/>
              <a:t> categories, </a:t>
            </a:r>
            <a:r>
              <a:rPr lang="en-US" sz="5400" b="1" dirty="0" smtClean="0">
                <a:solidFill>
                  <a:schemeClr val="tx2"/>
                </a:solidFill>
              </a:rPr>
              <a:t>5203</a:t>
            </a:r>
            <a:r>
              <a:rPr lang="en-US" sz="5400" dirty="0" smtClean="0">
                <a:solidFill>
                  <a:schemeClr val="tx2"/>
                </a:solidFill>
              </a:rPr>
              <a:t> </a:t>
            </a:r>
            <a:r>
              <a:rPr lang="en-US" sz="5400" dirty="0" smtClean="0"/>
              <a:t>search queries in the index.</a:t>
            </a:r>
          </a:p>
          <a:p>
            <a:r>
              <a:rPr lang="en-US" sz="5400" b="1" dirty="0" smtClean="0">
                <a:solidFill>
                  <a:schemeClr val="tx2"/>
                </a:solidFill>
              </a:rPr>
              <a:t>3173</a:t>
            </a:r>
            <a:r>
              <a:rPr lang="en-US" sz="5400" dirty="0" smtClean="0">
                <a:solidFill>
                  <a:schemeClr val="tx2"/>
                </a:solidFill>
              </a:rPr>
              <a:t> </a:t>
            </a:r>
            <a:r>
              <a:rPr lang="en-US" sz="5400" dirty="0" smtClean="0"/>
              <a:t>Google Trend data with corresponding Seed query comparison.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24"/>
          </p:nvPr>
        </p:nvSpPr>
        <p:spPr>
          <a:xfrm>
            <a:off x="21896409" y="29484410"/>
            <a:ext cx="9674904" cy="7610311"/>
          </a:xfrm>
          <a:ln>
            <a:solidFill>
              <a:schemeClr val="accent1">
                <a:shade val="50000"/>
              </a:schemeClr>
            </a:solidFill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54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7"/>
          </p:nvPr>
        </p:nvSpPr>
        <p:spPr>
          <a:xfrm>
            <a:off x="1535482" y="6992948"/>
            <a:ext cx="30015268" cy="828622"/>
          </a:xfrm>
        </p:spPr>
        <p:txBody>
          <a:bodyPr/>
          <a:lstStyle/>
          <a:p>
            <a:pPr algn="ctr"/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27"/>
          </p:nvPr>
        </p:nvSpPr>
        <p:spPr>
          <a:xfrm>
            <a:off x="1581743" y="12990904"/>
            <a:ext cx="30015268" cy="752241"/>
          </a:xfrm>
        </p:spPr>
        <p:txBody>
          <a:bodyPr/>
          <a:lstStyle/>
          <a:p>
            <a:pPr algn="ctr"/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7"/>
          </p:nvPr>
        </p:nvSpPr>
        <p:spPr>
          <a:xfrm>
            <a:off x="1550649" y="27901176"/>
            <a:ext cx="30015268" cy="1177156"/>
          </a:xfrm>
        </p:spPr>
        <p:txBody>
          <a:bodyPr/>
          <a:lstStyle/>
          <a:p>
            <a:pPr algn="ctr"/>
            <a:r>
              <a:rPr lang="en-US" dirty="0" smtClean="0"/>
              <a:t>Verification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8286" y="39955388"/>
            <a:ext cx="6234545" cy="3001818"/>
          </a:xfrm>
          <a:prstGeom prst="rect">
            <a:avLst/>
          </a:prstGeom>
        </p:spPr>
      </p:pic>
      <p:sp>
        <p:nvSpPr>
          <p:cNvPr id="17" name="Freeform 16"/>
          <p:cNvSpPr/>
          <p:nvPr/>
        </p:nvSpPr>
        <p:spPr>
          <a:xfrm>
            <a:off x="1825383" y="22842887"/>
            <a:ext cx="6149447" cy="571500"/>
          </a:xfrm>
          <a:custGeom>
            <a:avLst/>
            <a:gdLst>
              <a:gd name="connsiteX0" fmla="*/ 0 w 6286500"/>
              <a:gd name="connsiteY0" fmla="*/ 495300 h 571500"/>
              <a:gd name="connsiteX1" fmla="*/ 635000 w 6286500"/>
              <a:gd name="connsiteY1" fmla="*/ 38100 h 571500"/>
              <a:gd name="connsiteX2" fmla="*/ 1016000 w 6286500"/>
              <a:gd name="connsiteY2" fmla="*/ 508000 h 571500"/>
              <a:gd name="connsiteX3" fmla="*/ 1384300 w 6286500"/>
              <a:gd name="connsiteY3" fmla="*/ 76200 h 571500"/>
              <a:gd name="connsiteX4" fmla="*/ 2006600 w 6286500"/>
              <a:gd name="connsiteY4" fmla="*/ 457200 h 571500"/>
              <a:gd name="connsiteX5" fmla="*/ 2374900 w 6286500"/>
              <a:gd name="connsiteY5" fmla="*/ 114300 h 571500"/>
              <a:gd name="connsiteX6" fmla="*/ 2997200 w 6286500"/>
              <a:gd name="connsiteY6" fmla="*/ 571500 h 571500"/>
              <a:gd name="connsiteX7" fmla="*/ 3403600 w 6286500"/>
              <a:gd name="connsiteY7" fmla="*/ 50800 h 571500"/>
              <a:gd name="connsiteX8" fmla="*/ 4013200 w 6286500"/>
              <a:gd name="connsiteY8" fmla="*/ 533400 h 571500"/>
              <a:gd name="connsiteX9" fmla="*/ 4356100 w 6286500"/>
              <a:gd name="connsiteY9" fmla="*/ 88900 h 571500"/>
              <a:gd name="connsiteX10" fmla="*/ 4813300 w 6286500"/>
              <a:gd name="connsiteY10" fmla="*/ 533400 h 571500"/>
              <a:gd name="connsiteX11" fmla="*/ 5359400 w 6286500"/>
              <a:gd name="connsiteY11" fmla="*/ 38100 h 571500"/>
              <a:gd name="connsiteX12" fmla="*/ 5575300 w 6286500"/>
              <a:gd name="connsiteY12" fmla="*/ 355600 h 571500"/>
              <a:gd name="connsiteX13" fmla="*/ 6121400 w 6286500"/>
              <a:gd name="connsiteY13" fmla="*/ 0 h 571500"/>
              <a:gd name="connsiteX14" fmla="*/ 6286500 w 6286500"/>
              <a:gd name="connsiteY14" fmla="*/ 419100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286500" h="571500">
                <a:moveTo>
                  <a:pt x="0" y="495300"/>
                </a:moveTo>
                <a:lnTo>
                  <a:pt x="635000" y="38100"/>
                </a:lnTo>
                <a:lnTo>
                  <a:pt x="1016000" y="508000"/>
                </a:lnTo>
                <a:lnTo>
                  <a:pt x="1384300" y="76200"/>
                </a:lnTo>
                <a:lnTo>
                  <a:pt x="2006600" y="457200"/>
                </a:lnTo>
                <a:lnTo>
                  <a:pt x="2374900" y="114300"/>
                </a:lnTo>
                <a:lnTo>
                  <a:pt x="2997200" y="571500"/>
                </a:lnTo>
                <a:lnTo>
                  <a:pt x="3403600" y="50800"/>
                </a:lnTo>
                <a:lnTo>
                  <a:pt x="4013200" y="533400"/>
                </a:lnTo>
                <a:lnTo>
                  <a:pt x="4356100" y="88900"/>
                </a:lnTo>
                <a:lnTo>
                  <a:pt x="4813300" y="533400"/>
                </a:lnTo>
                <a:lnTo>
                  <a:pt x="5359400" y="38100"/>
                </a:lnTo>
                <a:lnTo>
                  <a:pt x="5575300" y="355600"/>
                </a:lnTo>
                <a:lnTo>
                  <a:pt x="6121400" y="0"/>
                </a:lnTo>
                <a:lnTo>
                  <a:pt x="6286500" y="419100"/>
                </a:ln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1825382" y="16932815"/>
            <a:ext cx="7605791" cy="5910072"/>
          </a:xfrm>
          <a:custGeom>
            <a:avLst/>
            <a:gdLst>
              <a:gd name="connsiteX0" fmla="*/ 0 w 9448800"/>
              <a:gd name="connsiteY0" fmla="*/ 0 h 5854700"/>
              <a:gd name="connsiteX1" fmla="*/ 9448800 w 9448800"/>
              <a:gd name="connsiteY1" fmla="*/ 0 h 5854700"/>
              <a:gd name="connsiteX2" fmla="*/ 9448800 w 9448800"/>
              <a:gd name="connsiteY2" fmla="*/ 5431367 h 5854700"/>
              <a:gd name="connsiteX3" fmla="*/ 9436100 w 9448800"/>
              <a:gd name="connsiteY3" fmla="*/ 5422900 h 5854700"/>
              <a:gd name="connsiteX4" fmla="*/ 9410700 w 9448800"/>
              <a:gd name="connsiteY4" fmla="*/ 5346700 h 5854700"/>
              <a:gd name="connsiteX5" fmla="*/ 9385300 w 9448800"/>
              <a:gd name="connsiteY5" fmla="*/ 5308600 h 5854700"/>
              <a:gd name="connsiteX6" fmla="*/ 9334500 w 9448800"/>
              <a:gd name="connsiteY6" fmla="*/ 5346700 h 5854700"/>
              <a:gd name="connsiteX7" fmla="*/ 9207500 w 9448800"/>
              <a:gd name="connsiteY7" fmla="*/ 5486400 h 5854700"/>
              <a:gd name="connsiteX8" fmla="*/ 9194800 w 9448800"/>
              <a:gd name="connsiteY8" fmla="*/ 5448300 h 5854700"/>
              <a:gd name="connsiteX9" fmla="*/ 9169400 w 9448800"/>
              <a:gd name="connsiteY9" fmla="*/ 5308600 h 5854700"/>
              <a:gd name="connsiteX10" fmla="*/ 9156700 w 9448800"/>
              <a:gd name="connsiteY10" fmla="*/ 5245100 h 5854700"/>
              <a:gd name="connsiteX11" fmla="*/ 9080500 w 9448800"/>
              <a:gd name="connsiteY11" fmla="*/ 5283200 h 5854700"/>
              <a:gd name="connsiteX12" fmla="*/ 8991600 w 9448800"/>
              <a:gd name="connsiteY12" fmla="*/ 5359400 h 5854700"/>
              <a:gd name="connsiteX13" fmla="*/ 8902700 w 9448800"/>
              <a:gd name="connsiteY13" fmla="*/ 5397500 h 5854700"/>
              <a:gd name="connsiteX14" fmla="*/ 8890000 w 9448800"/>
              <a:gd name="connsiteY14" fmla="*/ 5346700 h 5854700"/>
              <a:gd name="connsiteX15" fmla="*/ 8877300 w 9448800"/>
              <a:gd name="connsiteY15" fmla="*/ 5308600 h 5854700"/>
              <a:gd name="connsiteX16" fmla="*/ 8788400 w 9448800"/>
              <a:gd name="connsiteY16" fmla="*/ 5397500 h 5854700"/>
              <a:gd name="connsiteX17" fmla="*/ 8737600 w 9448800"/>
              <a:gd name="connsiteY17" fmla="*/ 5461000 h 5854700"/>
              <a:gd name="connsiteX18" fmla="*/ 8648700 w 9448800"/>
              <a:gd name="connsiteY18" fmla="*/ 5575300 h 5854700"/>
              <a:gd name="connsiteX19" fmla="*/ 8572500 w 9448800"/>
              <a:gd name="connsiteY19" fmla="*/ 5651500 h 5854700"/>
              <a:gd name="connsiteX20" fmla="*/ 8483600 w 9448800"/>
              <a:gd name="connsiteY20" fmla="*/ 5549900 h 5854700"/>
              <a:gd name="connsiteX21" fmla="*/ 8458200 w 9448800"/>
              <a:gd name="connsiteY21" fmla="*/ 5499100 h 5854700"/>
              <a:gd name="connsiteX22" fmla="*/ 8420100 w 9448800"/>
              <a:gd name="connsiteY22" fmla="*/ 5435600 h 5854700"/>
              <a:gd name="connsiteX23" fmla="*/ 8293100 w 9448800"/>
              <a:gd name="connsiteY23" fmla="*/ 5207000 h 5854700"/>
              <a:gd name="connsiteX24" fmla="*/ 8255000 w 9448800"/>
              <a:gd name="connsiteY24" fmla="*/ 5232400 h 5854700"/>
              <a:gd name="connsiteX25" fmla="*/ 8191500 w 9448800"/>
              <a:gd name="connsiteY25" fmla="*/ 5283200 h 5854700"/>
              <a:gd name="connsiteX26" fmla="*/ 8128000 w 9448800"/>
              <a:gd name="connsiteY26" fmla="*/ 5321300 h 5854700"/>
              <a:gd name="connsiteX27" fmla="*/ 8013700 w 9448800"/>
              <a:gd name="connsiteY27" fmla="*/ 5410200 h 5854700"/>
              <a:gd name="connsiteX28" fmla="*/ 7950200 w 9448800"/>
              <a:gd name="connsiteY28" fmla="*/ 5448300 h 5854700"/>
              <a:gd name="connsiteX29" fmla="*/ 7899400 w 9448800"/>
              <a:gd name="connsiteY29" fmla="*/ 5372100 h 5854700"/>
              <a:gd name="connsiteX30" fmla="*/ 7861300 w 9448800"/>
              <a:gd name="connsiteY30" fmla="*/ 5283200 h 5854700"/>
              <a:gd name="connsiteX31" fmla="*/ 7835900 w 9448800"/>
              <a:gd name="connsiteY31" fmla="*/ 5321300 h 5854700"/>
              <a:gd name="connsiteX32" fmla="*/ 7797800 w 9448800"/>
              <a:gd name="connsiteY32" fmla="*/ 5346700 h 5854700"/>
              <a:gd name="connsiteX33" fmla="*/ 7721600 w 9448800"/>
              <a:gd name="connsiteY33" fmla="*/ 5410200 h 5854700"/>
              <a:gd name="connsiteX34" fmla="*/ 7620000 w 9448800"/>
              <a:gd name="connsiteY34" fmla="*/ 5511800 h 5854700"/>
              <a:gd name="connsiteX35" fmla="*/ 7543800 w 9448800"/>
              <a:gd name="connsiteY35" fmla="*/ 5499100 h 5854700"/>
              <a:gd name="connsiteX36" fmla="*/ 7454900 w 9448800"/>
              <a:gd name="connsiteY36" fmla="*/ 5372100 h 5854700"/>
              <a:gd name="connsiteX37" fmla="*/ 7416800 w 9448800"/>
              <a:gd name="connsiteY37" fmla="*/ 5384800 h 5854700"/>
              <a:gd name="connsiteX38" fmla="*/ 7378700 w 9448800"/>
              <a:gd name="connsiteY38" fmla="*/ 5410200 h 5854700"/>
              <a:gd name="connsiteX39" fmla="*/ 7251700 w 9448800"/>
              <a:gd name="connsiteY39" fmla="*/ 5486400 h 5854700"/>
              <a:gd name="connsiteX40" fmla="*/ 7213600 w 9448800"/>
              <a:gd name="connsiteY40" fmla="*/ 5524500 h 5854700"/>
              <a:gd name="connsiteX41" fmla="*/ 7137400 w 9448800"/>
              <a:gd name="connsiteY41" fmla="*/ 5549900 h 5854700"/>
              <a:gd name="connsiteX42" fmla="*/ 7099300 w 9448800"/>
              <a:gd name="connsiteY42" fmla="*/ 5499100 h 5854700"/>
              <a:gd name="connsiteX43" fmla="*/ 7061200 w 9448800"/>
              <a:gd name="connsiteY43" fmla="*/ 5461000 h 5854700"/>
              <a:gd name="connsiteX44" fmla="*/ 6985000 w 9448800"/>
              <a:gd name="connsiteY44" fmla="*/ 5372100 h 5854700"/>
              <a:gd name="connsiteX45" fmla="*/ 6946900 w 9448800"/>
              <a:gd name="connsiteY45" fmla="*/ 5397500 h 5854700"/>
              <a:gd name="connsiteX46" fmla="*/ 6883400 w 9448800"/>
              <a:gd name="connsiteY46" fmla="*/ 5473700 h 5854700"/>
              <a:gd name="connsiteX47" fmla="*/ 6832600 w 9448800"/>
              <a:gd name="connsiteY47" fmla="*/ 5524500 h 5854700"/>
              <a:gd name="connsiteX48" fmla="*/ 6756400 w 9448800"/>
              <a:gd name="connsiteY48" fmla="*/ 5448300 h 5854700"/>
              <a:gd name="connsiteX49" fmla="*/ 6680200 w 9448800"/>
              <a:gd name="connsiteY49" fmla="*/ 5321300 h 5854700"/>
              <a:gd name="connsiteX50" fmla="*/ 6578600 w 9448800"/>
              <a:gd name="connsiteY50" fmla="*/ 5384800 h 5854700"/>
              <a:gd name="connsiteX51" fmla="*/ 6515100 w 9448800"/>
              <a:gd name="connsiteY51" fmla="*/ 5422900 h 5854700"/>
              <a:gd name="connsiteX52" fmla="*/ 6451600 w 9448800"/>
              <a:gd name="connsiteY52" fmla="*/ 5473700 h 5854700"/>
              <a:gd name="connsiteX53" fmla="*/ 6413500 w 9448800"/>
              <a:gd name="connsiteY53" fmla="*/ 5499100 h 5854700"/>
              <a:gd name="connsiteX54" fmla="*/ 6337300 w 9448800"/>
              <a:gd name="connsiteY54" fmla="*/ 5511800 h 5854700"/>
              <a:gd name="connsiteX55" fmla="*/ 6299200 w 9448800"/>
              <a:gd name="connsiteY55" fmla="*/ 5461000 h 5854700"/>
              <a:gd name="connsiteX56" fmla="*/ 6286500 w 9448800"/>
              <a:gd name="connsiteY56" fmla="*/ 5422900 h 5854700"/>
              <a:gd name="connsiteX57" fmla="*/ 6248400 w 9448800"/>
              <a:gd name="connsiteY57" fmla="*/ 5308600 h 5854700"/>
              <a:gd name="connsiteX58" fmla="*/ 6210300 w 9448800"/>
              <a:gd name="connsiteY58" fmla="*/ 5334000 h 5854700"/>
              <a:gd name="connsiteX59" fmla="*/ 6184900 w 9448800"/>
              <a:gd name="connsiteY59" fmla="*/ 5372100 h 5854700"/>
              <a:gd name="connsiteX60" fmla="*/ 6146800 w 9448800"/>
              <a:gd name="connsiteY60" fmla="*/ 5410200 h 5854700"/>
              <a:gd name="connsiteX61" fmla="*/ 6032500 w 9448800"/>
              <a:gd name="connsiteY61" fmla="*/ 5549900 h 5854700"/>
              <a:gd name="connsiteX62" fmla="*/ 5994400 w 9448800"/>
              <a:gd name="connsiteY62" fmla="*/ 5562600 h 5854700"/>
              <a:gd name="connsiteX63" fmla="*/ 5943600 w 9448800"/>
              <a:gd name="connsiteY63" fmla="*/ 5524500 h 5854700"/>
              <a:gd name="connsiteX64" fmla="*/ 5918200 w 9448800"/>
              <a:gd name="connsiteY64" fmla="*/ 5486400 h 5854700"/>
              <a:gd name="connsiteX65" fmla="*/ 5892800 w 9448800"/>
              <a:gd name="connsiteY65" fmla="*/ 5435600 h 5854700"/>
              <a:gd name="connsiteX66" fmla="*/ 5854700 w 9448800"/>
              <a:gd name="connsiteY66" fmla="*/ 5422900 h 5854700"/>
              <a:gd name="connsiteX67" fmla="*/ 5816600 w 9448800"/>
              <a:gd name="connsiteY67" fmla="*/ 5473700 h 5854700"/>
              <a:gd name="connsiteX68" fmla="*/ 5715000 w 9448800"/>
              <a:gd name="connsiteY68" fmla="*/ 5588000 h 5854700"/>
              <a:gd name="connsiteX69" fmla="*/ 5651500 w 9448800"/>
              <a:gd name="connsiteY69" fmla="*/ 5600700 h 5854700"/>
              <a:gd name="connsiteX70" fmla="*/ 5448300 w 9448800"/>
              <a:gd name="connsiteY70" fmla="*/ 5448300 h 5854700"/>
              <a:gd name="connsiteX71" fmla="*/ 5422900 w 9448800"/>
              <a:gd name="connsiteY71" fmla="*/ 5410200 h 5854700"/>
              <a:gd name="connsiteX72" fmla="*/ 5384800 w 9448800"/>
              <a:gd name="connsiteY72" fmla="*/ 5372100 h 5854700"/>
              <a:gd name="connsiteX73" fmla="*/ 5308600 w 9448800"/>
              <a:gd name="connsiteY73" fmla="*/ 5422900 h 5854700"/>
              <a:gd name="connsiteX74" fmla="*/ 5270500 w 9448800"/>
              <a:gd name="connsiteY74" fmla="*/ 5461000 h 5854700"/>
              <a:gd name="connsiteX75" fmla="*/ 5168900 w 9448800"/>
              <a:gd name="connsiteY75" fmla="*/ 5549900 h 5854700"/>
              <a:gd name="connsiteX76" fmla="*/ 5092700 w 9448800"/>
              <a:gd name="connsiteY76" fmla="*/ 5499100 h 5854700"/>
              <a:gd name="connsiteX77" fmla="*/ 5054600 w 9448800"/>
              <a:gd name="connsiteY77" fmla="*/ 5448300 h 5854700"/>
              <a:gd name="connsiteX78" fmla="*/ 5016500 w 9448800"/>
              <a:gd name="connsiteY78" fmla="*/ 5410200 h 5854700"/>
              <a:gd name="connsiteX79" fmla="*/ 5003800 w 9448800"/>
              <a:gd name="connsiteY79" fmla="*/ 5372100 h 5854700"/>
              <a:gd name="connsiteX80" fmla="*/ 4978400 w 9448800"/>
              <a:gd name="connsiteY80" fmla="*/ 5321300 h 5854700"/>
              <a:gd name="connsiteX81" fmla="*/ 4902200 w 9448800"/>
              <a:gd name="connsiteY81" fmla="*/ 5384800 h 5854700"/>
              <a:gd name="connsiteX82" fmla="*/ 4864100 w 9448800"/>
              <a:gd name="connsiteY82" fmla="*/ 5435600 h 5854700"/>
              <a:gd name="connsiteX83" fmla="*/ 4826000 w 9448800"/>
              <a:gd name="connsiteY83" fmla="*/ 5473700 h 5854700"/>
              <a:gd name="connsiteX84" fmla="*/ 4749800 w 9448800"/>
              <a:gd name="connsiteY84" fmla="*/ 5549900 h 5854700"/>
              <a:gd name="connsiteX85" fmla="*/ 4673600 w 9448800"/>
              <a:gd name="connsiteY85" fmla="*/ 5486400 h 5854700"/>
              <a:gd name="connsiteX86" fmla="*/ 4610100 w 9448800"/>
              <a:gd name="connsiteY86" fmla="*/ 5372100 h 5854700"/>
              <a:gd name="connsiteX87" fmla="*/ 4546600 w 9448800"/>
              <a:gd name="connsiteY87" fmla="*/ 5435600 h 5854700"/>
              <a:gd name="connsiteX88" fmla="*/ 4470400 w 9448800"/>
              <a:gd name="connsiteY88" fmla="*/ 5499100 h 5854700"/>
              <a:gd name="connsiteX89" fmla="*/ 4394200 w 9448800"/>
              <a:gd name="connsiteY89" fmla="*/ 5588000 h 5854700"/>
              <a:gd name="connsiteX90" fmla="*/ 4356100 w 9448800"/>
              <a:gd name="connsiteY90" fmla="*/ 5549900 h 5854700"/>
              <a:gd name="connsiteX91" fmla="*/ 4292600 w 9448800"/>
              <a:gd name="connsiteY91" fmla="*/ 5448300 h 5854700"/>
              <a:gd name="connsiteX92" fmla="*/ 4254500 w 9448800"/>
              <a:gd name="connsiteY92" fmla="*/ 5410200 h 5854700"/>
              <a:gd name="connsiteX93" fmla="*/ 4229100 w 9448800"/>
              <a:gd name="connsiteY93" fmla="*/ 5372100 h 5854700"/>
              <a:gd name="connsiteX94" fmla="*/ 4191000 w 9448800"/>
              <a:gd name="connsiteY94" fmla="*/ 5384800 h 5854700"/>
              <a:gd name="connsiteX95" fmla="*/ 4152900 w 9448800"/>
              <a:gd name="connsiteY95" fmla="*/ 5410200 h 5854700"/>
              <a:gd name="connsiteX96" fmla="*/ 4038600 w 9448800"/>
              <a:gd name="connsiteY96" fmla="*/ 5499100 h 5854700"/>
              <a:gd name="connsiteX97" fmla="*/ 4000500 w 9448800"/>
              <a:gd name="connsiteY97" fmla="*/ 5524500 h 5854700"/>
              <a:gd name="connsiteX98" fmla="*/ 3898900 w 9448800"/>
              <a:gd name="connsiteY98" fmla="*/ 5422900 h 5854700"/>
              <a:gd name="connsiteX99" fmla="*/ 3848100 w 9448800"/>
              <a:gd name="connsiteY99" fmla="*/ 5384800 h 5854700"/>
              <a:gd name="connsiteX100" fmla="*/ 3797300 w 9448800"/>
              <a:gd name="connsiteY100" fmla="*/ 5461000 h 5854700"/>
              <a:gd name="connsiteX101" fmla="*/ 3721100 w 9448800"/>
              <a:gd name="connsiteY101" fmla="*/ 5524500 h 5854700"/>
              <a:gd name="connsiteX102" fmla="*/ 3644900 w 9448800"/>
              <a:gd name="connsiteY102" fmla="*/ 5588000 h 5854700"/>
              <a:gd name="connsiteX103" fmla="*/ 3581400 w 9448800"/>
              <a:gd name="connsiteY103" fmla="*/ 5524500 h 5854700"/>
              <a:gd name="connsiteX104" fmla="*/ 3568700 w 9448800"/>
              <a:gd name="connsiteY104" fmla="*/ 5473700 h 5854700"/>
              <a:gd name="connsiteX105" fmla="*/ 3556000 w 9448800"/>
              <a:gd name="connsiteY105" fmla="*/ 5410200 h 5854700"/>
              <a:gd name="connsiteX106" fmla="*/ 3517900 w 9448800"/>
              <a:gd name="connsiteY106" fmla="*/ 5397500 h 5854700"/>
              <a:gd name="connsiteX107" fmla="*/ 3365500 w 9448800"/>
              <a:gd name="connsiteY107" fmla="*/ 5524500 h 5854700"/>
              <a:gd name="connsiteX108" fmla="*/ 3302000 w 9448800"/>
              <a:gd name="connsiteY108" fmla="*/ 5588000 h 5854700"/>
              <a:gd name="connsiteX109" fmla="*/ 3200400 w 9448800"/>
              <a:gd name="connsiteY109" fmla="*/ 5689600 h 5854700"/>
              <a:gd name="connsiteX110" fmla="*/ 3175000 w 9448800"/>
              <a:gd name="connsiteY110" fmla="*/ 5588000 h 5854700"/>
              <a:gd name="connsiteX111" fmla="*/ 3162300 w 9448800"/>
              <a:gd name="connsiteY111" fmla="*/ 5549900 h 5854700"/>
              <a:gd name="connsiteX112" fmla="*/ 3124200 w 9448800"/>
              <a:gd name="connsiteY112" fmla="*/ 5588000 h 5854700"/>
              <a:gd name="connsiteX113" fmla="*/ 3073400 w 9448800"/>
              <a:gd name="connsiteY113" fmla="*/ 5626100 h 5854700"/>
              <a:gd name="connsiteX114" fmla="*/ 3048000 w 9448800"/>
              <a:gd name="connsiteY114" fmla="*/ 5664200 h 5854700"/>
              <a:gd name="connsiteX115" fmla="*/ 3009900 w 9448800"/>
              <a:gd name="connsiteY115" fmla="*/ 5715000 h 5854700"/>
              <a:gd name="connsiteX116" fmla="*/ 2971800 w 9448800"/>
              <a:gd name="connsiteY116" fmla="*/ 5753100 h 5854700"/>
              <a:gd name="connsiteX117" fmla="*/ 2921000 w 9448800"/>
              <a:gd name="connsiteY117" fmla="*/ 5842000 h 5854700"/>
              <a:gd name="connsiteX118" fmla="*/ 2882900 w 9448800"/>
              <a:gd name="connsiteY118" fmla="*/ 5854700 h 5854700"/>
              <a:gd name="connsiteX119" fmla="*/ 2819400 w 9448800"/>
              <a:gd name="connsiteY119" fmla="*/ 5778500 h 5854700"/>
              <a:gd name="connsiteX120" fmla="*/ 2679700 w 9448800"/>
              <a:gd name="connsiteY120" fmla="*/ 5626100 h 5854700"/>
              <a:gd name="connsiteX121" fmla="*/ 2578100 w 9448800"/>
              <a:gd name="connsiteY121" fmla="*/ 5461000 h 5854700"/>
              <a:gd name="connsiteX122" fmla="*/ 2501900 w 9448800"/>
              <a:gd name="connsiteY122" fmla="*/ 5270500 h 5854700"/>
              <a:gd name="connsiteX123" fmla="*/ 2463800 w 9448800"/>
              <a:gd name="connsiteY123" fmla="*/ 5219700 h 5854700"/>
              <a:gd name="connsiteX124" fmla="*/ 2349500 w 9448800"/>
              <a:gd name="connsiteY124" fmla="*/ 5257800 h 5854700"/>
              <a:gd name="connsiteX125" fmla="*/ 2247900 w 9448800"/>
              <a:gd name="connsiteY125" fmla="*/ 5295900 h 5854700"/>
              <a:gd name="connsiteX126" fmla="*/ 2032000 w 9448800"/>
              <a:gd name="connsiteY126" fmla="*/ 5435600 h 5854700"/>
              <a:gd name="connsiteX127" fmla="*/ 1981200 w 9448800"/>
              <a:gd name="connsiteY127" fmla="*/ 5461000 h 5854700"/>
              <a:gd name="connsiteX128" fmla="*/ 1917700 w 9448800"/>
              <a:gd name="connsiteY128" fmla="*/ 5499100 h 5854700"/>
              <a:gd name="connsiteX129" fmla="*/ 1892300 w 9448800"/>
              <a:gd name="connsiteY129" fmla="*/ 5461000 h 5854700"/>
              <a:gd name="connsiteX130" fmla="*/ 1879600 w 9448800"/>
              <a:gd name="connsiteY130" fmla="*/ 5422900 h 5854700"/>
              <a:gd name="connsiteX131" fmla="*/ 1854200 w 9448800"/>
              <a:gd name="connsiteY131" fmla="*/ 5372100 h 5854700"/>
              <a:gd name="connsiteX132" fmla="*/ 1778000 w 9448800"/>
              <a:gd name="connsiteY132" fmla="*/ 5422900 h 5854700"/>
              <a:gd name="connsiteX133" fmla="*/ 1739900 w 9448800"/>
              <a:gd name="connsiteY133" fmla="*/ 5486400 h 5854700"/>
              <a:gd name="connsiteX134" fmla="*/ 1638300 w 9448800"/>
              <a:gd name="connsiteY134" fmla="*/ 5613400 h 5854700"/>
              <a:gd name="connsiteX135" fmla="*/ 1612900 w 9448800"/>
              <a:gd name="connsiteY135" fmla="*/ 5651500 h 5854700"/>
              <a:gd name="connsiteX136" fmla="*/ 1536700 w 9448800"/>
              <a:gd name="connsiteY136" fmla="*/ 5676900 h 5854700"/>
              <a:gd name="connsiteX137" fmla="*/ 1473200 w 9448800"/>
              <a:gd name="connsiteY137" fmla="*/ 5638800 h 5854700"/>
              <a:gd name="connsiteX138" fmla="*/ 1308100 w 9448800"/>
              <a:gd name="connsiteY138" fmla="*/ 5562600 h 5854700"/>
              <a:gd name="connsiteX139" fmla="*/ 1282700 w 9448800"/>
              <a:gd name="connsiteY139" fmla="*/ 5511800 h 5854700"/>
              <a:gd name="connsiteX140" fmla="*/ 1244600 w 9448800"/>
              <a:gd name="connsiteY140" fmla="*/ 5473700 h 5854700"/>
              <a:gd name="connsiteX141" fmla="*/ 1206500 w 9448800"/>
              <a:gd name="connsiteY141" fmla="*/ 5422900 h 5854700"/>
              <a:gd name="connsiteX142" fmla="*/ 1117600 w 9448800"/>
              <a:gd name="connsiteY142" fmla="*/ 5486400 h 5854700"/>
              <a:gd name="connsiteX143" fmla="*/ 1079500 w 9448800"/>
              <a:gd name="connsiteY143" fmla="*/ 5511800 h 5854700"/>
              <a:gd name="connsiteX144" fmla="*/ 1041400 w 9448800"/>
              <a:gd name="connsiteY144" fmla="*/ 5549900 h 5854700"/>
              <a:gd name="connsiteX145" fmla="*/ 1028700 w 9448800"/>
              <a:gd name="connsiteY145" fmla="*/ 5448300 h 5854700"/>
              <a:gd name="connsiteX146" fmla="*/ 1016000 w 9448800"/>
              <a:gd name="connsiteY146" fmla="*/ 5410200 h 5854700"/>
              <a:gd name="connsiteX147" fmla="*/ 977900 w 9448800"/>
              <a:gd name="connsiteY147" fmla="*/ 5422900 h 5854700"/>
              <a:gd name="connsiteX148" fmla="*/ 927100 w 9448800"/>
              <a:gd name="connsiteY148" fmla="*/ 5435600 h 5854700"/>
              <a:gd name="connsiteX149" fmla="*/ 863600 w 9448800"/>
              <a:gd name="connsiteY149" fmla="*/ 5461000 h 5854700"/>
              <a:gd name="connsiteX150" fmla="*/ 736600 w 9448800"/>
              <a:gd name="connsiteY150" fmla="*/ 5575300 h 5854700"/>
              <a:gd name="connsiteX151" fmla="*/ 685800 w 9448800"/>
              <a:gd name="connsiteY151" fmla="*/ 5626100 h 5854700"/>
              <a:gd name="connsiteX152" fmla="*/ 609600 w 9448800"/>
              <a:gd name="connsiteY152" fmla="*/ 5524500 h 5854700"/>
              <a:gd name="connsiteX153" fmla="*/ 558800 w 9448800"/>
              <a:gd name="connsiteY153" fmla="*/ 5448300 h 5854700"/>
              <a:gd name="connsiteX154" fmla="*/ 482600 w 9448800"/>
              <a:gd name="connsiteY154" fmla="*/ 5334000 h 5854700"/>
              <a:gd name="connsiteX155" fmla="*/ 393700 w 9448800"/>
              <a:gd name="connsiteY155" fmla="*/ 5397500 h 5854700"/>
              <a:gd name="connsiteX156" fmla="*/ 317500 w 9448800"/>
              <a:gd name="connsiteY156" fmla="*/ 5486400 h 5854700"/>
              <a:gd name="connsiteX157" fmla="*/ 228600 w 9448800"/>
              <a:gd name="connsiteY157" fmla="*/ 5562600 h 5854700"/>
              <a:gd name="connsiteX158" fmla="*/ 139700 w 9448800"/>
              <a:gd name="connsiteY158" fmla="*/ 5626100 h 5854700"/>
              <a:gd name="connsiteX159" fmla="*/ 127000 w 9448800"/>
              <a:gd name="connsiteY159" fmla="*/ 5588000 h 5854700"/>
              <a:gd name="connsiteX160" fmla="*/ 88900 w 9448800"/>
              <a:gd name="connsiteY160" fmla="*/ 5461000 h 5854700"/>
              <a:gd name="connsiteX161" fmla="*/ 63500 w 9448800"/>
              <a:gd name="connsiteY161" fmla="*/ 5422900 h 5854700"/>
              <a:gd name="connsiteX162" fmla="*/ 38100 w 9448800"/>
              <a:gd name="connsiteY162" fmla="*/ 5372100 h 5854700"/>
              <a:gd name="connsiteX163" fmla="*/ 0 w 9448800"/>
              <a:gd name="connsiteY163" fmla="*/ 5308600 h 585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9448800" h="5854700">
                <a:moveTo>
                  <a:pt x="0" y="0"/>
                </a:moveTo>
                <a:lnTo>
                  <a:pt x="9448800" y="0"/>
                </a:lnTo>
                <a:lnTo>
                  <a:pt x="9448800" y="5431367"/>
                </a:lnTo>
                <a:lnTo>
                  <a:pt x="9436100" y="5422900"/>
                </a:lnTo>
                <a:cubicBezTo>
                  <a:pt x="9413823" y="5408048"/>
                  <a:pt x="9421574" y="5371166"/>
                  <a:pt x="9410700" y="5346700"/>
                </a:cubicBezTo>
                <a:cubicBezTo>
                  <a:pt x="9404501" y="5332752"/>
                  <a:pt x="9393767" y="5321300"/>
                  <a:pt x="9385300" y="5308600"/>
                </a:cubicBezTo>
                <a:lnTo>
                  <a:pt x="9334500" y="5346700"/>
                </a:lnTo>
                <a:cubicBezTo>
                  <a:pt x="9286816" y="5382463"/>
                  <a:pt x="9244757" y="5439829"/>
                  <a:pt x="9207500" y="5486400"/>
                </a:cubicBezTo>
                <a:cubicBezTo>
                  <a:pt x="9203267" y="5473700"/>
                  <a:pt x="9198047" y="5461287"/>
                  <a:pt x="9194800" y="5448300"/>
                </a:cubicBezTo>
                <a:cubicBezTo>
                  <a:pt x="9184343" y="5406472"/>
                  <a:pt x="9176949" y="5350117"/>
                  <a:pt x="9169400" y="5308600"/>
                </a:cubicBezTo>
                <a:cubicBezTo>
                  <a:pt x="9165539" y="5287362"/>
                  <a:pt x="9160933" y="5266267"/>
                  <a:pt x="9156700" y="5245100"/>
                </a:cubicBezTo>
                <a:cubicBezTo>
                  <a:pt x="9118515" y="5257828"/>
                  <a:pt x="9113326" y="5255845"/>
                  <a:pt x="9080500" y="5283200"/>
                </a:cubicBezTo>
                <a:cubicBezTo>
                  <a:pt x="9036000" y="5320283"/>
                  <a:pt x="9046672" y="5329361"/>
                  <a:pt x="8991600" y="5359400"/>
                </a:cubicBezTo>
                <a:cubicBezTo>
                  <a:pt x="8963297" y="5374838"/>
                  <a:pt x="8934691" y="5401499"/>
                  <a:pt x="8902700" y="5397500"/>
                </a:cubicBezTo>
                <a:cubicBezTo>
                  <a:pt x="8885380" y="5395335"/>
                  <a:pt x="8894795" y="5363483"/>
                  <a:pt x="8890000" y="5346700"/>
                </a:cubicBezTo>
                <a:cubicBezTo>
                  <a:pt x="8886322" y="5333828"/>
                  <a:pt x="8881533" y="5321300"/>
                  <a:pt x="8877300" y="5308600"/>
                </a:cubicBezTo>
                <a:lnTo>
                  <a:pt x="8788400" y="5397500"/>
                </a:lnTo>
                <a:cubicBezTo>
                  <a:pt x="8769233" y="5416667"/>
                  <a:pt x="8754347" y="5439686"/>
                  <a:pt x="8737600" y="5461000"/>
                </a:cubicBezTo>
                <a:lnTo>
                  <a:pt x="8648700" y="5575300"/>
                </a:lnTo>
                <a:cubicBezTo>
                  <a:pt x="8626647" y="5603654"/>
                  <a:pt x="8597900" y="5626100"/>
                  <a:pt x="8572500" y="5651500"/>
                </a:cubicBezTo>
                <a:cubicBezTo>
                  <a:pt x="8533116" y="5612116"/>
                  <a:pt x="8512749" y="5596539"/>
                  <a:pt x="8483600" y="5549900"/>
                </a:cubicBezTo>
                <a:cubicBezTo>
                  <a:pt x="8473566" y="5533846"/>
                  <a:pt x="8467394" y="5515650"/>
                  <a:pt x="8458200" y="5499100"/>
                </a:cubicBezTo>
                <a:cubicBezTo>
                  <a:pt x="8446212" y="5477522"/>
                  <a:pt x="8433352" y="5456425"/>
                  <a:pt x="8420100" y="5435600"/>
                </a:cubicBezTo>
                <a:cubicBezTo>
                  <a:pt x="8324078" y="5284708"/>
                  <a:pt x="8408474" y="5437747"/>
                  <a:pt x="8293100" y="5207000"/>
                </a:cubicBezTo>
                <a:cubicBezTo>
                  <a:pt x="8280400" y="5215467"/>
                  <a:pt x="8267211" y="5223242"/>
                  <a:pt x="8255000" y="5232400"/>
                </a:cubicBezTo>
                <a:cubicBezTo>
                  <a:pt x="8233315" y="5248664"/>
                  <a:pt x="8213707" y="5267655"/>
                  <a:pt x="8191500" y="5283200"/>
                </a:cubicBezTo>
                <a:cubicBezTo>
                  <a:pt x="8171278" y="5297356"/>
                  <a:pt x="8149167" y="5308600"/>
                  <a:pt x="8128000" y="5321300"/>
                </a:cubicBezTo>
                <a:cubicBezTo>
                  <a:pt x="8086611" y="5346133"/>
                  <a:pt x="8052977" y="5382145"/>
                  <a:pt x="8013700" y="5410200"/>
                </a:cubicBezTo>
                <a:cubicBezTo>
                  <a:pt x="7993614" y="5424547"/>
                  <a:pt x="7971367" y="5435600"/>
                  <a:pt x="7950200" y="5448300"/>
                </a:cubicBezTo>
                <a:cubicBezTo>
                  <a:pt x="7950200" y="5448300"/>
                  <a:pt x="7914225" y="5398785"/>
                  <a:pt x="7899400" y="5372100"/>
                </a:cubicBezTo>
                <a:cubicBezTo>
                  <a:pt x="7891304" y="5357526"/>
                  <a:pt x="7877710" y="5287302"/>
                  <a:pt x="7861300" y="5283200"/>
                </a:cubicBezTo>
                <a:cubicBezTo>
                  <a:pt x="7846492" y="5279498"/>
                  <a:pt x="7844367" y="5308600"/>
                  <a:pt x="7835900" y="5321300"/>
                </a:cubicBezTo>
                <a:cubicBezTo>
                  <a:pt x="7823200" y="5329767"/>
                  <a:pt x="7809526" y="5336929"/>
                  <a:pt x="7797800" y="5346700"/>
                </a:cubicBezTo>
                <a:cubicBezTo>
                  <a:pt x="7700014" y="5428188"/>
                  <a:pt x="7816195" y="5347137"/>
                  <a:pt x="7721600" y="5410200"/>
                </a:cubicBezTo>
                <a:cubicBezTo>
                  <a:pt x="7681749" y="5436767"/>
                  <a:pt x="7657962" y="5482598"/>
                  <a:pt x="7620000" y="5511800"/>
                </a:cubicBezTo>
                <a:cubicBezTo>
                  <a:pt x="7551508" y="5564486"/>
                  <a:pt x="7559341" y="5545724"/>
                  <a:pt x="7543800" y="5499100"/>
                </a:cubicBezTo>
                <a:cubicBezTo>
                  <a:pt x="7487384" y="5423878"/>
                  <a:pt x="7517441" y="5465912"/>
                  <a:pt x="7454900" y="5372100"/>
                </a:cubicBezTo>
                <a:cubicBezTo>
                  <a:pt x="7442200" y="5376333"/>
                  <a:pt x="7428774" y="5378813"/>
                  <a:pt x="7416800" y="5384800"/>
                </a:cubicBezTo>
                <a:cubicBezTo>
                  <a:pt x="7403148" y="5391626"/>
                  <a:pt x="7391400" y="5401733"/>
                  <a:pt x="7378700" y="5410200"/>
                </a:cubicBezTo>
                <a:cubicBezTo>
                  <a:pt x="7337623" y="5437585"/>
                  <a:pt x="7292291" y="5458299"/>
                  <a:pt x="7251700" y="5486400"/>
                </a:cubicBezTo>
                <a:cubicBezTo>
                  <a:pt x="7236933" y="5496623"/>
                  <a:pt x="7229300" y="5515778"/>
                  <a:pt x="7213600" y="5524500"/>
                </a:cubicBezTo>
                <a:cubicBezTo>
                  <a:pt x="7190195" y="5537503"/>
                  <a:pt x="7162800" y="5541433"/>
                  <a:pt x="7137400" y="5549900"/>
                </a:cubicBezTo>
                <a:cubicBezTo>
                  <a:pt x="7124700" y="5532967"/>
                  <a:pt x="7113075" y="5515171"/>
                  <a:pt x="7099300" y="5499100"/>
                </a:cubicBezTo>
                <a:cubicBezTo>
                  <a:pt x="7087611" y="5485463"/>
                  <a:pt x="7071639" y="5475615"/>
                  <a:pt x="7061200" y="5461000"/>
                </a:cubicBezTo>
                <a:cubicBezTo>
                  <a:pt x="6994150" y="5367130"/>
                  <a:pt x="7086928" y="5448546"/>
                  <a:pt x="6985000" y="5372100"/>
                </a:cubicBezTo>
                <a:cubicBezTo>
                  <a:pt x="6972300" y="5380567"/>
                  <a:pt x="6958626" y="5387729"/>
                  <a:pt x="6946900" y="5397500"/>
                </a:cubicBezTo>
                <a:cubicBezTo>
                  <a:pt x="6880842" y="5452548"/>
                  <a:pt x="6933350" y="5415425"/>
                  <a:pt x="6883400" y="5473700"/>
                </a:cubicBezTo>
                <a:cubicBezTo>
                  <a:pt x="6867815" y="5491882"/>
                  <a:pt x="6849533" y="5507567"/>
                  <a:pt x="6832600" y="5524500"/>
                </a:cubicBezTo>
                <a:lnTo>
                  <a:pt x="6756400" y="5448300"/>
                </a:lnTo>
                <a:cubicBezTo>
                  <a:pt x="6721491" y="5413391"/>
                  <a:pt x="6705600" y="5363633"/>
                  <a:pt x="6680200" y="5321300"/>
                </a:cubicBezTo>
                <a:cubicBezTo>
                  <a:pt x="6580976" y="5370912"/>
                  <a:pt x="6677518" y="5318854"/>
                  <a:pt x="6578600" y="5384800"/>
                </a:cubicBezTo>
                <a:cubicBezTo>
                  <a:pt x="6558061" y="5398492"/>
                  <a:pt x="6535322" y="5408744"/>
                  <a:pt x="6515100" y="5422900"/>
                </a:cubicBezTo>
                <a:cubicBezTo>
                  <a:pt x="6492893" y="5438445"/>
                  <a:pt x="6473285" y="5457436"/>
                  <a:pt x="6451600" y="5473700"/>
                </a:cubicBezTo>
                <a:cubicBezTo>
                  <a:pt x="6439389" y="5482858"/>
                  <a:pt x="6427980" y="5494273"/>
                  <a:pt x="6413500" y="5499100"/>
                </a:cubicBezTo>
                <a:cubicBezTo>
                  <a:pt x="6389071" y="5507243"/>
                  <a:pt x="6362700" y="5507567"/>
                  <a:pt x="6337300" y="5511800"/>
                </a:cubicBezTo>
                <a:cubicBezTo>
                  <a:pt x="6324600" y="5494867"/>
                  <a:pt x="6309702" y="5479378"/>
                  <a:pt x="6299200" y="5461000"/>
                </a:cubicBezTo>
                <a:cubicBezTo>
                  <a:pt x="6292558" y="5449377"/>
                  <a:pt x="6291773" y="5435205"/>
                  <a:pt x="6286500" y="5422900"/>
                </a:cubicBezTo>
                <a:cubicBezTo>
                  <a:pt x="6247065" y="5330885"/>
                  <a:pt x="6269809" y="5415644"/>
                  <a:pt x="6248400" y="5308600"/>
                </a:cubicBezTo>
                <a:cubicBezTo>
                  <a:pt x="6235700" y="5317067"/>
                  <a:pt x="6221093" y="5323207"/>
                  <a:pt x="6210300" y="5334000"/>
                </a:cubicBezTo>
                <a:cubicBezTo>
                  <a:pt x="6199507" y="5344793"/>
                  <a:pt x="6194671" y="5360374"/>
                  <a:pt x="6184900" y="5372100"/>
                </a:cubicBezTo>
                <a:cubicBezTo>
                  <a:pt x="6173402" y="5385898"/>
                  <a:pt x="6159500" y="5397500"/>
                  <a:pt x="6146800" y="5410200"/>
                </a:cubicBezTo>
                <a:cubicBezTo>
                  <a:pt x="6133206" y="5423794"/>
                  <a:pt x="6069401" y="5525299"/>
                  <a:pt x="6032500" y="5549900"/>
                </a:cubicBezTo>
                <a:cubicBezTo>
                  <a:pt x="6021361" y="5557326"/>
                  <a:pt x="6007100" y="5558367"/>
                  <a:pt x="5994400" y="5562600"/>
                </a:cubicBezTo>
                <a:cubicBezTo>
                  <a:pt x="5977467" y="5549900"/>
                  <a:pt x="5958567" y="5539467"/>
                  <a:pt x="5943600" y="5524500"/>
                </a:cubicBezTo>
                <a:cubicBezTo>
                  <a:pt x="5932807" y="5513707"/>
                  <a:pt x="5925773" y="5499652"/>
                  <a:pt x="5918200" y="5486400"/>
                </a:cubicBezTo>
                <a:cubicBezTo>
                  <a:pt x="5908807" y="5469962"/>
                  <a:pt x="5906187" y="5448987"/>
                  <a:pt x="5892800" y="5435600"/>
                </a:cubicBezTo>
                <a:cubicBezTo>
                  <a:pt x="5883334" y="5426134"/>
                  <a:pt x="5867400" y="5427133"/>
                  <a:pt x="5854700" y="5422900"/>
                </a:cubicBezTo>
                <a:lnTo>
                  <a:pt x="5816600" y="5473700"/>
                </a:lnTo>
                <a:cubicBezTo>
                  <a:pt x="5779624" y="5523001"/>
                  <a:pt x="5772495" y="5562447"/>
                  <a:pt x="5715000" y="5588000"/>
                </a:cubicBezTo>
                <a:cubicBezTo>
                  <a:pt x="5695275" y="5596767"/>
                  <a:pt x="5672667" y="5596467"/>
                  <a:pt x="5651500" y="5600700"/>
                </a:cubicBezTo>
                <a:cubicBezTo>
                  <a:pt x="5557560" y="5544336"/>
                  <a:pt x="5555545" y="5547295"/>
                  <a:pt x="5448300" y="5448300"/>
                </a:cubicBezTo>
                <a:cubicBezTo>
                  <a:pt x="5437084" y="5437947"/>
                  <a:pt x="5432671" y="5421926"/>
                  <a:pt x="5422900" y="5410200"/>
                </a:cubicBezTo>
                <a:cubicBezTo>
                  <a:pt x="5411402" y="5396402"/>
                  <a:pt x="5397500" y="5384800"/>
                  <a:pt x="5384800" y="5372100"/>
                </a:cubicBezTo>
                <a:cubicBezTo>
                  <a:pt x="5384800" y="5372100"/>
                  <a:pt x="5332697" y="5404158"/>
                  <a:pt x="5308600" y="5422900"/>
                </a:cubicBezTo>
                <a:cubicBezTo>
                  <a:pt x="5294423" y="5433927"/>
                  <a:pt x="5284017" y="5449173"/>
                  <a:pt x="5270500" y="5461000"/>
                </a:cubicBezTo>
                <a:cubicBezTo>
                  <a:pt x="5146460" y="5569535"/>
                  <a:pt x="5256987" y="5461813"/>
                  <a:pt x="5168900" y="5549900"/>
                </a:cubicBezTo>
                <a:cubicBezTo>
                  <a:pt x="5168900" y="5549900"/>
                  <a:pt x="5115516" y="5519381"/>
                  <a:pt x="5092700" y="5499100"/>
                </a:cubicBezTo>
                <a:cubicBezTo>
                  <a:pt x="5076880" y="5485038"/>
                  <a:pt x="5068375" y="5464371"/>
                  <a:pt x="5054600" y="5448300"/>
                </a:cubicBezTo>
                <a:cubicBezTo>
                  <a:pt x="5042911" y="5434663"/>
                  <a:pt x="5026463" y="5425144"/>
                  <a:pt x="5016500" y="5410200"/>
                </a:cubicBezTo>
                <a:cubicBezTo>
                  <a:pt x="5009074" y="5399061"/>
                  <a:pt x="5009073" y="5384405"/>
                  <a:pt x="5003800" y="5372100"/>
                </a:cubicBezTo>
                <a:cubicBezTo>
                  <a:pt x="4996342" y="5354699"/>
                  <a:pt x="4986867" y="5338233"/>
                  <a:pt x="4978400" y="5321300"/>
                </a:cubicBezTo>
                <a:cubicBezTo>
                  <a:pt x="4939206" y="5347429"/>
                  <a:pt x="4934795" y="5346772"/>
                  <a:pt x="4902200" y="5384800"/>
                </a:cubicBezTo>
                <a:cubicBezTo>
                  <a:pt x="4888425" y="5400871"/>
                  <a:pt x="4877875" y="5419529"/>
                  <a:pt x="4864100" y="5435600"/>
                </a:cubicBezTo>
                <a:cubicBezTo>
                  <a:pt x="4852411" y="5449237"/>
                  <a:pt x="4837689" y="5460063"/>
                  <a:pt x="4826000" y="5473700"/>
                </a:cubicBezTo>
                <a:cubicBezTo>
                  <a:pt x="4762989" y="5547213"/>
                  <a:pt x="4816871" y="5505186"/>
                  <a:pt x="4749800" y="5549900"/>
                </a:cubicBezTo>
                <a:cubicBezTo>
                  <a:pt x="4721687" y="5531158"/>
                  <a:pt x="4693157" y="5515736"/>
                  <a:pt x="4673600" y="5486400"/>
                </a:cubicBezTo>
                <a:cubicBezTo>
                  <a:pt x="4640671" y="5437006"/>
                  <a:pt x="4692442" y="5419153"/>
                  <a:pt x="4610100" y="5372100"/>
                </a:cubicBezTo>
                <a:cubicBezTo>
                  <a:pt x="4589663" y="5360422"/>
                  <a:pt x="4550103" y="5430345"/>
                  <a:pt x="4546600" y="5435600"/>
                </a:cubicBezTo>
                <a:cubicBezTo>
                  <a:pt x="4514331" y="5457112"/>
                  <a:pt x="4494846" y="5466505"/>
                  <a:pt x="4470400" y="5499100"/>
                </a:cubicBezTo>
                <a:cubicBezTo>
                  <a:pt x="4401470" y="5591006"/>
                  <a:pt x="4467046" y="5539436"/>
                  <a:pt x="4394200" y="5588000"/>
                </a:cubicBezTo>
                <a:cubicBezTo>
                  <a:pt x="4381500" y="5575300"/>
                  <a:pt x="4367598" y="5563698"/>
                  <a:pt x="4356100" y="5549900"/>
                </a:cubicBezTo>
                <a:cubicBezTo>
                  <a:pt x="4333928" y="5523294"/>
                  <a:pt x="4311189" y="5473085"/>
                  <a:pt x="4292600" y="5448300"/>
                </a:cubicBezTo>
                <a:cubicBezTo>
                  <a:pt x="4281824" y="5433932"/>
                  <a:pt x="4265998" y="5423998"/>
                  <a:pt x="4254500" y="5410200"/>
                </a:cubicBezTo>
                <a:cubicBezTo>
                  <a:pt x="4244729" y="5398474"/>
                  <a:pt x="4237567" y="5384800"/>
                  <a:pt x="4229100" y="5372100"/>
                </a:cubicBezTo>
                <a:cubicBezTo>
                  <a:pt x="4216400" y="5376333"/>
                  <a:pt x="4202974" y="5378813"/>
                  <a:pt x="4191000" y="5384800"/>
                </a:cubicBezTo>
                <a:cubicBezTo>
                  <a:pt x="4177348" y="5391626"/>
                  <a:pt x="4165600" y="5401733"/>
                  <a:pt x="4152900" y="5410200"/>
                </a:cubicBezTo>
                <a:cubicBezTo>
                  <a:pt x="4112739" y="5436974"/>
                  <a:pt x="4077214" y="5470140"/>
                  <a:pt x="4038600" y="5499100"/>
                </a:cubicBezTo>
                <a:cubicBezTo>
                  <a:pt x="4026389" y="5508258"/>
                  <a:pt x="4013200" y="5516033"/>
                  <a:pt x="4000500" y="5524500"/>
                </a:cubicBezTo>
                <a:cubicBezTo>
                  <a:pt x="3899585" y="5474043"/>
                  <a:pt x="3996983" y="5533243"/>
                  <a:pt x="3898900" y="5422900"/>
                </a:cubicBezTo>
                <a:cubicBezTo>
                  <a:pt x="3884838" y="5407080"/>
                  <a:pt x="3869267" y="5384800"/>
                  <a:pt x="3848100" y="5384800"/>
                </a:cubicBezTo>
                <a:cubicBezTo>
                  <a:pt x="3816389" y="5384800"/>
                  <a:pt x="3803862" y="5441315"/>
                  <a:pt x="3797300" y="5461000"/>
                </a:cubicBezTo>
                <a:cubicBezTo>
                  <a:pt x="3771900" y="5482167"/>
                  <a:pt x="3744479" y="5501121"/>
                  <a:pt x="3721100" y="5524500"/>
                </a:cubicBezTo>
                <a:cubicBezTo>
                  <a:pt x="3651902" y="5593698"/>
                  <a:pt x="3717669" y="5563744"/>
                  <a:pt x="3644900" y="5588000"/>
                </a:cubicBezTo>
                <a:cubicBezTo>
                  <a:pt x="3611033" y="5565422"/>
                  <a:pt x="3598333" y="5564011"/>
                  <a:pt x="3581400" y="5524500"/>
                </a:cubicBezTo>
                <a:cubicBezTo>
                  <a:pt x="3574524" y="5508457"/>
                  <a:pt x="3572486" y="5490739"/>
                  <a:pt x="3568700" y="5473700"/>
                </a:cubicBezTo>
                <a:cubicBezTo>
                  <a:pt x="3564017" y="5452628"/>
                  <a:pt x="3567974" y="5428161"/>
                  <a:pt x="3556000" y="5410200"/>
                </a:cubicBezTo>
                <a:cubicBezTo>
                  <a:pt x="3548574" y="5399061"/>
                  <a:pt x="3530600" y="5401733"/>
                  <a:pt x="3517900" y="5397500"/>
                </a:cubicBezTo>
                <a:cubicBezTo>
                  <a:pt x="3445670" y="5469730"/>
                  <a:pt x="3493977" y="5424573"/>
                  <a:pt x="3365500" y="5524500"/>
                </a:cubicBezTo>
                <a:cubicBezTo>
                  <a:pt x="3341871" y="5542878"/>
                  <a:pt x="3323167" y="5566833"/>
                  <a:pt x="3302000" y="5588000"/>
                </a:cubicBezTo>
                <a:lnTo>
                  <a:pt x="3200400" y="5689600"/>
                </a:lnTo>
                <a:lnTo>
                  <a:pt x="3175000" y="5588000"/>
                </a:lnTo>
                <a:cubicBezTo>
                  <a:pt x="3171753" y="5575013"/>
                  <a:pt x="3166533" y="5562600"/>
                  <a:pt x="3162300" y="5549900"/>
                </a:cubicBezTo>
                <a:cubicBezTo>
                  <a:pt x="3149600" y="5562600"/>
                  <a:pt x="3137837" y="5576311"/>
                  <a:pt x="3124200" y="5588000"/>
                </a:cubicBezTo>
                <a:cubicBezTo>
                  <a:pt x="3108129" y="5601775"/>
                  <a:pt x="3088367" y="5611133"/>
                  <a:pt x="3073400" y="5626100"/>
                </a:cubicBezTo>
                <a:cubicBezTo>
                  <a:pt x="3062607" y="5636893"/>
                  <a:pt x="3056872" y="5651780"/>
                  <a:pt x="3048000" y="5664200"/>
                </a:cubicBezTo>
                <a:cubicBezTo>
                  <a:pt x="3035697" y="5681424"/>
                  <a:pt x="3023675" y="5698929"/>
                  <a:pt x="3009900" y="5715000"/>
                </a:cubicBezTo>
                <a:cubicBezTo>
                  <a:pt x="2998211" y="5728637"/>
                  <a:pt x="2982239" y="5738485"/>
                  <a:pt x="2971800" y="5753100"/>
                </a:cubicBezTo>
                <a:cubicBezTo>
                  <a:pt x="2959300" y="5770600"/>
                  <a:pt x="2940998" y="5826002"/>
                  <a:pt x="2921000" y="5842000"/>
                </a:cubicBezTo>
                <a:cubicBezTo>
                  <a:pt x="2910547" y="5850363"/>
                  <a:pt x="2895600" y="5850467"/>
                  <a:pt x="2882900" y="5854700"/>
                </a:cubicBezTo>
                <a:cubicBezTo>
                  <a:pt x="2861733" y="5829300"/>
                  <a:pt x="2841366" y="5803212"/>
                  <a:pt x="2819400" y="5778500"/>
                </a:cubicBezTo>
                <a:cubicBezTo>
                  <a:pt x="2773616" y="5726993"/>
                  <a:pt x="2721399" y="5680966"/>
                  <a:pt x="2679700" y="5626100"/>
                </a:cubicBezTo>
                <a:cubicBezTo>
                  <a:pt x="2640600" y="5574653"/>
                  <a:pt x="2611967" y="5516033"/>
                  <a:pt x="2578100" y="5461000"/>
                </a:cubicBezTo>
                <a:cubicBezTo>
                  <a:pt x="2542256" y="5402754"/>
                  <a:pt x="2531178" y="5332308"/>
                  <a:pt x="2501900" y="5270500"/>
                </a:cubicBezTo>
                <a:cubicBezTo>
                  <a:pt x="2492839" y="5251371"/>
                  <a:pt x="2476500" y="5236633"/>
                  <a:pt x="2463800" y="5219700"/>
                </a:cubicBezTo>
                <a:cubicBezTo>
                  <a:pt x="2463800" y="5219700"/>
                  <a:pt x="2387371" y="5244434"/>
                  <a:pt x="2349500" y="5257800"/>
                </a:cubicBezTo>
                <a:cubicBezTo>
                  <a:pt x="2315392" y="5269838"/>
                  <a:pt x="2281037" y="5281403"/>
                  <a:pt x="2247900" y="5295900"/>
                </a:cubicBezTo>
                <a:cubicBezTo>
                  <a:pt x="2100698" y="5360301"/>
                  <a:pt x="2179286" y="5333632"/>
                  <a:pt x="2032000" y="5435600"/>
                </a:cubicBezTo>
                <a:cubicBezTo>
                  <a:pt x="2016434" y="5446376"/>
                  <a:pt x="1997750" y="5451806"/>
                  <a:pt x="1981200" y="5461000"/>
                </a:cubicBezTo>
                <a:cubicBezTo>
                  <a:pt x="1959622" y="5472988"/>
                  <a:pt x="1938867" y="5486400"/>
                  <a:pt x="1917700" y="5499100"/>
                </a:cubicBezTo>
                <a:cubicBezTo>
                  <a:pt x="1909233" y="5486400"/>
                  <a:pt x="1899126" y="5474652"/>
                  <a:pt x="1892300" y="5461000"/>
                </a:cubicBezTo>
                <a:cubicBezTo>
                  <a:pt x="1886313" y="5449026"/>
                  <a:pt x="1884873" y="5435205"/>
                  <a:pt x="1879600" y="5422900"/>
                </a:cubicBezTo>
                <a:cubicBezTo>
                  <a:pt x="1872142" y="5405499"/>
                  <a:pt x="1862667" y="5389033"/>
                  <a:pt x="1854200" y="5372100"/>
                </a:cubicBezTo>
                <a:cubicBezTo>
                  <a:pt x="1854200" y="5372100"/>
                  <a:pt x="1799586" y="5401314"/>
                  <a:pt x="1778000" y="5422900"/>
                </a:cubicBezTo>
                <a:cubicBezTo>
                  <a:pt x="1760546" y="5440354"/>
                  <a:pt x="1752600" y="5465233"/>
                  <a:pt x="1739900" y="5486400"/>
                </a:cubicBezTo>
                <a:cubicBezTo>
                  <a:pt x="1712008" y="5532887"/>
                  <a:pt x="1671354" y="5570429"/>
                  <a:pt x="1638300" y="5613400"/>
                </a:cubicBezTo>
                <a:cubicBezTo>
                  <a:pt x="1628994" y="5625498"/>
                  <a:pt x="1625843" y="5643410"/>
                  <a:pt x="1612900" y="5651500"/>
                </a:cubicBezTo>
                <a:cubicBezTo>
                  <a:pt x="1590196" y="5665690"/>
                  <a:pt x="1562100" y="5668433"/>
                  <a:pt x="1536700" y="5676900"/>
                </a:cubicBezTo>
                <a:cubicBezTo>
                  <a:pt x="1515533" y="5664200"/>
                  <a:pt x="1495612" y="5649144"/>
                  <a:pt x="1473200" y="5638800"/>
                </a:cubicBezTo>
                <a:cubicBezTo>
                  <a:pt x="1431324" y="5619472"/>
                  <a:pt x="1346083" y="5600583"/>
                  <a:pt x="1308100" y="5562600"/>
                </a:cubicBezTo>
                <a:cubicBezTo>
                  <a:pt x="1294713" y="5549213"/>
                  <a:pt x="1293704" y="5527206"/>
                  <a:pt x="1282700" y="5511800"/>
                </a:cubicBezTo>
                <a:cubicBezTo>
                  <a:pt x="1272261" y="5497185"/>
                  <a:pt x="1256289" y="5487337"/>
                  <a:pt x="1244600" y="5473700"/>
                </a:cubicBezTo>
                <a:cubicBezTo>
                  <a:pt x="1230825" y="5457629"/>
                  <a:pt x="1219200" y="5439833"/>
                  <a:pt x="1206500" y="5422900"/>
                </a:cubicBezTo>
                <a:cubicBezTo>
                  <a:pt x="1112500" y="5469900"/>
                  <a:pt x="1194830" y="5422041"/>
                  <a:pt x="1117600" y="5486400"/>
                </a:cubicBezTo>
                <a:cubicBezTo>
                  <a:pt x="1105874" y="5496171"/>
                  <a:pt x="1091226" y="5502029"/>
                  <a:pt x="1079500" y="5511800"/>
                </a:cubicBezTo>
                <a:cubicBezTo>
                  <a:pt x="1065702" y="5523298"/>
                  <a:pt x="1052620" y="5563925"/>
                  <a:pt x="1041400" y="5549900"/>
                </a:cubicBezTo>
                <a:cubicBezTo>
                  <a:pt x="1020079" y="5523249"/>
                  <a:pt x="1034805" y="5481880"/>
                  <a:pt x="1028700" y="5448300"/>
                </a:cubicBezTo>
                <a:cubicBezTo>
                  <a:pt x="1026305" y="5435129"/>
                  <a:pt x="1020233" y="5422900"/>
                  <a:pt x="1016000" y="5410200"/>
                </a:cubicBezTo>
                <a:cubicBezTo>
                  <a:pt x="1003300" y="5414433"/>
                  <a:pt x="990772" y="5419222"/>
                  <a:pt x="977900" y="5422900"/>
                </a:cubicBezTo>
                <a:cubicBezTo>
                  <a:pt x="961117" y="5427695"/>
                  <a:pt x="943659" y="5430080"/>
                  <a:pt x="927100" y="5435600"/>
                </a:cubicBezTo>
                <a:cubicBezTo>
                  <a:pt x="905473" y="5442809"/>
                  <a:pt x="884767" y="5452533"/>
                  <a:pt x="863600" y="5461000"/>
                </a:cubicBezTo>
                <a:cubicBezTo>
                  <a:pt x="742801" y="5509320"/>
                  <a:pt x="788002" y="5515331"/>
                  <a:pt x="736600" y="5575300"/>
                </a:cubicBezTo>
                <a:cubicBezTo>
                  <a:pt x="721015" y="5593482"/>
                  <a:pt x="702733" y="5609167"/>
                  <a:pt x="685800" y="5626100"/>
                </a:cubicBezTo>
                <a:cubicBezTo>
                  <a:pt x="645364" y="5565446"/>
                  <a:pt x="669935" y="5599919"/>
                  <a:pt x="609600" y="5524500"/>
                </a:cubicBezTo>
                <a:cubicBezTo>
                  <a:pt x="590530" y="5500662"/>
                  <a:pt x="576306" y="5473309"/>
                  <a:pt x="558800" y="5448300"/>
                </a:cubicBezTo>
                <a:cubicBezTo>
                  <a:pt x="484725" y="5342479"/>
                  <a:pt x="556272" y="5456786"/>
                  <a:pt x="482600" y="5334000"/>
                </a:cubicBezTo>
                <a:cubicBezTo>
                  <a:pt x="460967" y="5348422"/>
                  <a:pt x="409453" y="5381747"/>
                  <a:pt x="393700" y="5397500"/>
                </a:cubicBezTo>
                <a:cubicBezTo>
                  <a:pt x="366102" y="5425098"/>
                  <a:pt x="345098" y="5458802"/>
                  <a:pt x="317500" y="5486400"/>
                </a:cubicBezTo>
                <a:cubicBezTo>
                  <a:pt x="289902" y="5513998"/>
                  <a:pt x="258807" y="5537885"/>
                  <a:pt x="228600" y="5562600"/>
                </a:cubicBezTo>
                <a:cubicBezTo>
                  <a:pt x="193944" y="5590955"/>
                  <a:pt x="174965" y="5602590"/>
                  <a:pt x="139700" y="5626100"/>
                </a:cubicBezTo>
                <a:cubicBezTo>
                  <a:pt x="135467" y="5613400"/>
                  <a:pt x="130678" y="5600872"/>
                  <a:pt x="127000" y="5588000"/>
                </a:cubicBezTo>
                <a:cubicBezTo>
                  <a:pt x="112223" y="5536281"/>
                  <a:pt x="113045" y="5515325"/>
                  <a:pt x="88900" y="5461000"/>
                </a:cubicBezTo>
                <a:cubicBezTo>
                  <a:pt x="82701" y="5447052"/>
                  <a:pt x="71073" y="5436152"/>
                  <a:pt x="63500" y="5422900"/>
                </a:cubicBezTo>
                <a:cubicBezTo>
                  <a:pt x="54107" y="5406462"/>
                  <a:pt x="47294" y="5388650"/>
                  <a:pt x="38100" y="5372100"/>
                </a:cubicBezTo>
                <a:cubicBezTo>
                  <a:pt x="26112" y="5350522"/>
                  <a:pt x="12700" y="5329767"/>
                  <a:pt x="0" y="530860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/>
          <p:cNvSpPr/>
          <p:nvPr/>
        </p:nvSpPr>
        <p:spPr>
          <a:xfrm>
            <a:off x="1825383" y="23291799"/>
            <a:ext cx="7605790" cy="3621911"/>
          </a:xfrm>
          <a:custGeom>
            <a:avLst/>
            <a:gdLst>
              <a:gd name="connsiteX0" fmla="*/ 792132 w 6972300"/>
              <a:gd name="connsiteY0" fmla="*/ 0 h 4025900"/>
              <a:gd name="connsiteX1" fmla="*/ 815705 w 6972300"/>
              <a:gd name="connsiteY1" fmla="*/ 0 h 4025900"/>
              <a:gd name="connsiteX2" fmla="*/ 824171 w 6972300"/>
              <a:gd name="connsiteY2" fmla="*/ 25400 h 4025900"/>
              <a:gd name="connsiteX3" fmla="*/ 849571 w 6972300"/>
              <a:gd name="connsiteY3" fmla="*/ 127000 h 4025900"/>
              <a:gd name="connsiteX4" fmla="*/ 887671 w 6972300"/>
              <a:gd name="connsiteY4" fmla="*/ 190500 h 4025900"/>
              <a:gd name="connsiteX5" fmla="*/ 925771 w 6972300"/>
              <a:gd name="connsiteY5" fmla="*/ 266700 h 4025900"/>
              <a:gd name="connsiteX6" fmla="*/ 951171 w 6972300"/>
              <a:gd name="connsiteY6" fmla="*/ 304800 h 4025900"/>
              <a:gd name="connsiteX7" fmla="*/ 989271 w 6972300"/>
              <a:gd name="connsiteY7" fmla="*/ 393700 h 4025900"/>
              <a:gd name="connsiteX8" fmla="*/ 1027371 w 6972300"/>
              <a:gd name="connsiteY8" fmla="*/ 342900 h 4025900"/>
              <a:gd name="connsiteX9" fmla="*/ 1065471 w 6972300"/>
              <a:gd name="connsiteY9" fmla="*/ 304800 h 4025900"/>
              <a:gd name="connsiteX10" fmla="*/ 1128971 w 6972300"/>
              <a:gd name="connsiteY10" fmla="*/ 228600 h 4025900"/>
              <a:gd name="connsiteX11" fmla="*/ 1165113 w 6972300"/>
              <a:gd name="connsiteY11" fmla="*/ 205439 h 4025900"/>
              <a:gd name="connsiteX12" fmla="*/ 1162499 w 6972300"/>
              <a:gd name="connsiteY12" fmla="*/ 208243 h 4025900"/>
              <a:gd name="connsiteX13" fmla="*/ 1161225 w 6972300"/>
              <a:gd name="connsiteY13" fmla="*/ 209549 h 4025900"/>
              <a:gd name="connsiteX14" fmla="*/ 1160118 w 6972300"/>
              <a:gd name="connsiteY14" fmla="*/ 210797 h 4025900"/>
              <a:gd name="connsiteX15" fmla="*/ 1162499 w 6972300"/>
              <a:gd name="connsiteY15" fmla="*/ 208243 h 4025900"/>
              <a:gd name="connsiteX16" fmla="*/ 1174290 w 6972300"/>
              <a:gd name="connsiteY16" fmla="*/ 196161 h 4025900"/>
              <a:gd name="connsiteX17" fmla="*/ 1205171 w 6972300"/>
              <a:gd name="connsiteY17" fmla="*/ 165100 h 4025900"/>
              <a:gd name="connsiteX18" fmla="*/ 1294071 w 6972300"/>
              <a:gd name="connsiteY18" fmla="*/ 279400 h 4025900"/>
              <a:gd name="connsiteX19" fmla="*/ 1332171 w 6972300"/>
              <a:gd name="connsiteY19" fmla="*/ 317500 h 4025900"/>
              <a:gd name="connsiteX20" fmla="*/ 1408371 w 6972300"/>
              <a:gd name="connsiteY20" fmla="*/ 406400 h 4025900"/>
              <a:gd name="connsiteX21" fmla="*/ 1433771 w 6972300"/>
              <a:gd name="connsiteY21" fmla="*/ 444500 h 4025900"/>
              <a:gd name="connsiteX22" fmla="*/ 1560771 w 6972300"/>
              <a:gd name="connsiteY22" fmla="*/ 508000 h 4025900"/>
              <a:gd name="connsiteX23" fmla="*/ 1624271 w 6972300"/>
              <a:gd name="connsiteY23" fmla="*/ 393700 h 4025900"/>
              <a:gd name="connsiteX24" fmla="*/ 1687771 w 6972300"/>
              <a:gd name="connsiteY24" fmla="*/ 292100 h 4025900"/>
              <a:gd name="connsiteX25" fmla="*/ 1725871 w 6972300"/>
              <a:gd name="connsiteY25" fmla="*/ 215900 h 4025900"/>
              <a:gd name="connsiteX26" fmla="*/ 1789371 w 6972300"/>
              <a:gd name="connsiteY26" fmla="*/ 317500 h 4025900"/>
              <a:gd name="connsiteX27" fmla="*/ 1865571 w 6972300"/>
              <a:gd name="connsiteY27" fmla="*/ 419100 h 4025900"/>
              <a:gd name="connsiteX28" fmla="*/ 1890971 w 6972300"/>
              <a:gd name="connsiteY28" fmla="*/ 457200 h 4025900"/>
              <a:gd name="connsiteX29" fmla="*/ 1929071 w 6972300"/>
              <a:gd name="connsiteY29" fmla="*/ 482600 h 4025900"/>
              <a:gd name="connsiteX30" fmla="*/ 1967171 w 6972300"/>
              <a:gd name="connsiteY30" fmla="*/ 469900 h 4025900"/>
              <a:gd name="connsiteX31" fmla="*/ 2030671 w 6972300"/>
              <a:gd name="connsiteY31" fmla="*/ 393700 h 4025900"/>
              <a:gd name="connsiteX32" fmla="*/ 2094171 w 6972300"/>
              <a:gd name="connsiteY32" fmla="*/ 368300 h 4025900"/>
              <a:gd name="connsiteX33" fmla="*/ 2144971 w 6972300"/>
              <a:gd name="connsiteY33" fmla="*/ 330200 h 4025900"/>
              <a:gd name="connsiteX34" fmla="*/ 2183071 w 6972300"/>
              <a:gd name="connsiteY34" fmla="*/ 317500 h 4025900"/>
              <a:gd name="connsiteX35" fmla="*/ 2221171 w 6972300"/>
              <a:gd name="connsiteY35" fmla="*/ 292100 h 4025900"/>
              <a:gd name="connsiteX36" fmla="*/ 2297371 w 6972300"/>
              <a:gd name="connsiteY36" fmla="*/ 266700 h 4025900"/>
              <a:gd name="connsiteX37" fmla="*/ 2348171 w 6972300"/>
              <a:gd name="connsiteY37" fmla="*/ 342900 h 4025900"/>
              <a:gd name="connsiteX38" fmla="*/ 2386271 w 6972300"/>
              <a:gd name="connsiteY38" fmla="*/ 406400 h 4025900"/>
              <a:gd name="connsiteX39" fmla="*/ 2449771 w 6972300"/>
              <a:gd name="connsiteY39" fmla="*/ 469900 h 4025900"/>
              <a:gd name="connsiteX40" fmla="*/ 2627571 w 6972300"/>
              <a:gd name="connsiteY40" fmla="*/ 609600 h 4025900"/>
              <a:gd name="connsiteX41" fmla="*/ 2716471 w 6972300"/>
              <a:gd name="connsiteY41" fmla="*/ 647700 h 4025900"/>
              <a:gd name="connsiteX42" fmla="*/ 2741871 w 6972300"/>
              <a:gd name="connsiteY42" fmla="*/ 596900 h 4025900"/>
              <a:gd name="connsiteX43" fmla="*/ 2754571 w 6972300"/>
              <a:gd name="connsiteY43" fmla="*/ 558800 h 4025900"/>
              <a:gd name="connsiteX44" fmla="*/ 2792671 w 6972300"/>
              <a:gd name="connsiteY44" fmla="*/ 520700 h 4025900"/>
              <a:gd name="connsiteX45" fmla="*/ 2818071 w 6972300"/>
              <a:gd name="connsiteY45" fmla="*/ 469900 h 4025900"/>
              <a:gd name="connsiteX46" fmla="*/ 2856171 w 6972300"/>
              <a:gd name="connsiteY46" fmla="*/ 406400 h 4025900"/>
              <a:gd name="connsiteX47" fmla="*/ 2894271 w 6972300"/>
              <a:gd name="connsiteY47" fmla="*/ 368300 h 4025900"/>
              <a:gd name="connsiteX48" fmla="*/ 2919671 w 6972300"/>
              <a:gd name="connsiteY48" fmla="*/ 317500 h 4025900"/>
              <a:gd name="connsiteX49" fmla="*/ 2970471 w 6972300"/>
              <a:gd name="connsiteY49" fmla="*/ 279400 h 4025900"/>
              <a:gd name="connsiteX50" fmla="*/ 3008571 w 6972300"/>
              <a:gd name="connsiteY50" fmla="*/ 241300 h 4025900"/>
              <a:gd name="connsiteX51" fmla="*/ 3046671 w 6972300"/>
              <a:gd name="connsiteY51" fmla="*/ 254000 h 4025900"/>
              <a:gd name="connsiteX52" fmla="*/ 3072071 w 6972300"/>
              <a:gd name="connsiteY52" fmla="*/ 304800 h 4025900"/>
              <a:gd name="connsiteX53" fmla="*/ 3110171 w 6972300"/>
              <a:gd name="connsiteY53" fmla="*/ 342900 h 4025900"/>
              <a:gd name="connsiteX54" fmla="*/ 3148271 w 6972300"/>
              <a:gd name="connsiteY54" fmla="*/ 368300 h 4025900"/>
              <a:gd name="connsiteX55" fmla="*/ 3199071 w 6972300"/>
              <a:gd name="connsiteY55" fmla="*/ 406400 h 4025900"/>
              <a:gd name="connsiteX56" fmla="*/ 3313371 w 6972300"/>
              <a:gd name="connsiteY56" fmla="*/ 469900 h 4025900"/>
              <a:gd name="connsiteX57" fmla="*/ 3389571 w 6972300"/>
              <a:gd name="connsiteY57" fmla="*/ 508000 h 4025900"/>
              <a:gd name="connsiteX58" fmla="*/ 3516571 w 6972300"/>
              <a:gd name="connsiteY58" fmla="*/ 406400 h 4025900"/>
              <a:gd name="connsiteX59" fmla="*/ 3656271 w 6972300"/>
              <a:gd name="connsiteY59" fmla="*/ 292100 h 4025900"/>
              <a:gd name="connsiteX60" fmla="*/ 3732471 w 6972300"/>
              <a:gd name="connsiteY60" fmla="*/ 228600 h 4025900"/>
              <a:gd name="connsiteX61" fmla="*/ 3834071 w 6972300"/>
              <a:gd name="connsiteY61" fmla="*/ 139700 h 4025900"/>
              <a:gd name="connsiteX62" fmla="*/ 3910271 w 6972300"/>
              <a:gd name="connsiteY62" fmla="*/ 330200 h 4025900"/>
              <a:gd name="connsiteX63" fmla="*/ 4037271 w 6972300"/>
              <a:gd name="connsiteY63" fmla="*/ 482600 h 4025900"/>
              <a:gd name="connsiteX64" fmla="*/ 4088071 w 6972300"/>
              <a:gd name="connsiteY64" fmla="*/ 520700 h 4025900"/>
              <a:gd name="connsiteX65" fmla="*/ 4164271 w 6972300"/>
              <a:gd name="connsiteY65" fmla="*/ 546100 h 4025900"/>
              <a:gd name="connsiteX66" fmla="*/ 4215071 w 6972300"/>
              <a:gd name="connsiteY66" fmla="*/ 533400 h 4025900"/>
              <a:gd name="connsiteX67" fmla="*/ 4265871 w 6972300"/>
              <a:gd name="connsiteY67" fmla="*/ 482600 h 4025900"/>
              <a:gd name="connsiteX68" fmla="*/ 4316908 w 6972300"/>
              <a:gd name="connsiteY68" fmla="*/ 437968 h 4025900"/>
              <a:gd name="connsiteX69" fmla="*/ 4324447 w 6972300"/>
              <a:gd name="connsiteY69" fmla="*/ 431826 h 4025900"/>
              <a:gd name="connsiteX70" fmla="*/ 4320727 w 6972300"/>
              <a:gd name="connsiteY70" fmla="*/ 436851 h 4025900"/>
              <a:gd name="connsiteX71" fmla="*/ 4339579 w 6972300"/>
              <a:gd name="connsiteY71" fmla="*/ 419497 h 4025900"/>
              <a:gd name="connsiteX72" fmla="*/ 4324447 w 6972300"/>
              <a:gd name="connsiteY72" fmla="*/ 431826 h 4025900"/>
              <a:gd name="connsiteX73" fmla="*/ 4332163 w 6972300"/>
              <a:gd name="connsiteY73" fmla="*/ 421402 h 4025900"/>
              <a:gd name="connsiteX74" fmla="*/ 4367471 w 6972300"/>
              <a:gd name="connsiteY74" fmla="*/ 381000 h 4025900"/>
              <a:gd name="connsiteX75" fmla="*/ 4443671 w 6972300"/>
              <a:gd name="connsiteY75" fmla="*/ 304800 h 4025900"/>
              <a:gd name="connsiteX76" fmla="*/ 4481771 w 6972300"/>
              <a:gd name="connsiteY76" fmla="*/ 266700 h 4025900"/>
              <a:gd name="connsiteX77" fmla="*/ 4507171 w 6972300"/>
              <a:gd name="connsiteY77" fmla="*/ 228600 h 4025900"/>
              <a:gd name="connsiteX78" fmla="*/ 4545271 w 6972300"/>
              <a:gd name="connsiteY78" fmla="*/ 254000 h 4025900"/>
              <a:gd name="connsiteX79" fmla="*/ 4646871 w 6972300"/>
              <a:gd name="connsiteY79" fmla="*/ 330200 h 4025900"/>
              <a:gd name="connsiteX80" fmla="*/ 4748471 w 6972300"/>
              <a:gd name="connsiteY80" fmla="*/ 393700 h 4025900"/>
              <a:gd name="connsiteX81" fmla="*/ 4811971 w 6972300"/>
              <a:gd name="connsiteY81" fmla="*/ 431800 h 4025900"/>
              <a:gd name="connsiteX82" fmla="*/ 4850071 w 6972300"/>
              <a:gd name="connsiteY82" fmla="*/ 457200 h 4025900"/>
              <a:gd name="connsiteX83" fmla="*/ 4964371 w 6972300"/>
              <a:gd name="connsiteY83" fmla="*/ 508000 h 4025900"/>
              <a:gd name="connsiteX84" fmla="*/ 5027871 w 6972300"/>
              <a:gd name="connsiteY84" fmla="*/ 495300 h 4025900"/>
              <a:gd name="connsiteX85" fmla="*/ 5065971 w 6972300"/>
              <a:gd name="connsiteY85" fmla="*/ 444500 h 4025900"/>
              <a:gd name="connsiteX86" fmla="*/ 5116771 w 6972300"/>
              <a:gd name="connsiteY86" fmla="*/ 368300 h 4025900"/>
              <a:gd name="connsiteX87" fmla="*/ 5180271 w 6972300"/>
              <a:gd name="connsiteY87" fmla="*/ 241300 h 4025900"/>
              <a:gd name="connsiteX88" fmla="*/ 5205671 w 6972300"/>
              <a:gd name="connsiteY88" fmla="*/ 203200 h 4025900"/>
              <a:gd name="connsiteX89" fmla="*/ 5231071 w 6972300"/>
              <a:gd name="connsiteY89" fmla="*/ 127000 h 4025900"/>
              <a:gd name="connsiteX90" fmla="*/ 5243771 w 6972300"/>
              <a:gd name="connsiteY90" fmla="*/ 165100 h 4025900"/>
              <a:gd name="connsiteX91" fmla="*/ 5421571 w 6972300"/>
              <a:gd name="connsiteY91" fmla="*/ 330200 h 4025900"/>
              <a:gd name="connsiteX92" fmla="*/ 5510471 w 6972300"/>
              <a:gd name="connsiteY92" fmla="*/ 406400 h 4025900"/>
              <a:gd name="connsiteX93" fmla="*/ 5573971 w 6972300"/>
              <a:gd name="connsiteY93" fmla="*/ 444500 h 4025900"/>
              <a:gd name="connsiteX94" fmla="*/ 5624771 w 6972300"/>
              <a:gd name="connsiteY94" fmla="*/ 482600 h 4025900"/>
              <a:gd name="connsiteX95" fmla="*/ 5675571 w 6972300"/>
              <a:gd name="connsiteY95" fmla="*/ 508000 h 4025900"/>
              <a:gd name="connsiteX96" fmla="*/ 5713671 w 6972300"/>
              <a:gd name="connsiteY96" fmla="*/ 546100 h 4025900"/>
              <a:gd name="connsiteX97" fmla="*/ 5751771 w 6972300"/>
              <a:gd name="connsiteY97" fmla="*/ 571500 h 4025900"/>
              <a:gd name="connsiteX98" fmla="*/ 5789871 w 6972300"/>
              <a:gd name="connsiteY98" fmla="*/ 558800 h 4025900"/>
              <a:gd name="connsiteX99" fmla="*/ 5815271 w 6972300"/>
              <a:gd name="connsiteY99" fmla="*/ 508000 h 4025900"/>
              <a:gd name="connsiteX100" fmla="*/ 5840671 w 6972300"/>
              <a:gd name="connsiteY100" fmla="*/ 469900 h 4025900"/>
              <a:gd name="connsiteX101" fmla="*/ 5878771 w 6972300"/>
              <a:gd name="connsiteY101" fmla="*/ 431800 h 4025900"/>
              <a:gd name="connsiteX102" fmla="*/ 5904171 w 6972300"/>
              <a:gd name="connsiteY102" fmla="*/ 381000 h 4025900"/>
              <a:gd name="connsiteX103" fmla="*/ 5942271 w 6972300"/>
              <a:gd name="connsiteY103" fmla="*/ 330200 h 4025900"/>
              <a:gd name="connsiteX104" fmla="*/ 5980371 w 6972300"/>
              <a:gd name="connsiteY104" fmla="*/ 254000 h 4025900"/>
              <a:gd name="connsiteX105" fmla="*/ 5993071 w 6972300"/>
              <a:gd name="connsiteY105" fmla="*/ 215900 h 4025900"/>
              <a:gd name="connsiteX106" fmla="*/ 6094671 w 6972300"/>
              <a:gd name="connsiteY106" fmla="*/ 330200 h 4025900"/>
              <a:gd name="connsiteX107" fmla="*/ 6170871 w 6972300"/>
              <a:gd name="connsiteY107" fmla="*/ 406400 h 4025900"/>
              <a:gd name="connsiteX108" fmla="*/ 6208971 w 6972300"/>
              <a:gd name="connsiteY108" fmla="*/ 444500 h 4025900"/>
              <a:gd name="connsiteX109" fmla="*/ 6247071 w 6972300"/>
              <a:gd name="connsiteY109" fmla="*/ 469900 h 4025900"/>
              <a:gd name="connsiteX110" fmla="*/ 6297871 w 6972300"/>
              <a:gd name="connsiteY110" fmla="*/ 393700 h 4025900"/>
              <a:gd name="connsiteX111" fmla="*/ 6335971 w 6972300"/>
              <a:gd name="connsiteY111" fmla="*/ 304800 h 4025900"/>
              <a:gd name="connsiteX112" fmla="*/ 6374071 w 6972300"/>
              <a:gd name="connsiteY112" fmla="*/ 266700 h 4025900"/>
              <a:gd name="connsiteX113" fmla="*/ 6412171 w 6972300"/>
              <a:gd name="connsiteY113" fmla="*/ 190500 h 4025900"/>
              <a:gd name="connsiteX114" fmla="*/ 6437571 w 6972300"/>
              <a:gd name="connsiteY114" fmla="*/ 228600 h 4025900"/>
              <a:gd name="connsiteX115" fmla="*/ 6450271 w 6972300"/>
              <a:gd name="connsiteY115" fmla="*/ 266700 h 4025900"/>
              <a:gd name="connsiteX116" fmla="*/ 6488371 w 6972300"/>
              <a:gd name="connsiteY116" fmla="*/ 304800 h 4025900"/>
              <a:gd name="connsiteX117" fmla="*/ 6526471 w 6972300"/>
              <a:gd name="connsiteY117" fmla="*/ 368300 h 4025900"/>
              <a:gd name="connsiteX118" fmla="*/ 6628071 w 6972300"/>
              <a:gd name="connsiteY118" fmla="*/ 482600 h 4025900"/>
              <a:gd name="connsiteX119" fmla="*/ 6640771 w 6972300"/>
              <a:gd name="connsiteY119" fmla="*/ 520700 h 4025900"/>
              <a:gd name="connsiteX120" fmla="*/ 6755071 w 6972300"/>
              <a:gd name="connsiteY120" fmla="*/ 469900 h 4025900"/>
              <a:gd name="connsiteX121" fmla="*/ 6843971 w 6972300"/>
              <a:gd name="connsiteY121" fmla="*/ 304800 h 4025900"/>
              <a:gd name="connsiteX122" fmla="*/ 6894771 w 6972300"/>
              <a:gd name="connsiteY122" fmla="*/ 228600 h 4025900"/>
              <a:gd name="connsiteX123" fmla="*/ 6920171 w 6972300"/>
              <a:gd name="connsiteY123" fmla="*/ 190500 h 4025900"/>
              <a:gd name="connsiteX124" fmla="*/ 6958271 w 6972300"/>
              <a:gd name="connsiteY124" fmla="*/ 215900 h 4025900"/>
              <a:gd name="connsiteX125" fmla="*/ 6972300 w 6972300"/>
              <a:gd name="connsiteY125" fmla="*/ 234302 h 4025900"/>
              <a:gd name="connsiteX126" fmla="*/ 6972300 w 6972300"/>
              <a:gd name="connsiteY126" fmla="*/ 4025900 h 4025900"/>
              <a:gd name="connsiteX127" fmla="*/ 0 w 6972300"/>
              <a:gd name="connsiteY127" fmla="*/ 4025900 h 4025900"/>
              <a:gd name="connsiteX128" fmla="*/ 0 w 6972300"/>
              <a:gd name="connsiteY128" fmla="*/ 416238 h 4025900"/>
              <a:gd name="connsiteX129" fmla="*/ 62272 w 6972300"/>
              <a:gd name="connsiteY129" fmla="*/ 282120 h 4025900"/>
              <a:gd name="connsiteX130" fmla="*/ 112971 w 6972300"/>
              <a:gd name="connsiteY130" fmla="*/ 139700 h 4025900"/>
              <a:gd name="connsiteX131" fmla="*/ 201871 w 6972300"/>
              <a:gd name="connsiteY131" fmla="*/ 241300 h 4025900"/>
              <a:gd name="connsiteX132" fmla="*/ 265371 w 6972300"/>
              <a:gd name="connsiteY132" fmla="*/ 317500 h 4025900"/>
              <a:gd name="connsiteX133" fmla="*/ 290771 w 6972300"/>
              <a:gd name="connsiteY133" fmla="*/ 368300 h 4025900"/>
              <a:gd name="connsiteX134" fmla="*/ 392371 w 6972300"/>
              <a:gd name="connsiteY134" fmla="*/ 457200 h 4025900"/>
              <a:gd name="connsiteX135" fmla="*/ 443171 w 6972300"/>
              <a:gd name="connsiteY135" fmla="*/ 469900 h 4025900"/>
              <a:gd name="connsiteX136" fmla="*/ 481271 w 6972300"/>
              <a:gd name="connsiteY136" fmla="*/ 520700 h 4025900"/>
              <a:gd name="connsiteX137" fmla="*/ 506671 w 6972300"/>
              <a:gd name="connsiteY137" fmla="*/ 482600 h 4025900"/>
              <a:gd name="connsiteX138" fmla="*/ 570171 w 6972300"/>
              <a:gd name="connsiteY138" fmla="*/ 355600 h 4025900"/>
              <a:gd name="connsiteX139" fmla="*/ 671771 w 6972300"/>
              <a:gd name="connsiteY139" fmla="*/ 152400 h 4025900"/>
              <a:gd name="connsiteX140" fmla="*/ 722571 w 6972300"/>
              <a:gd name="connsiteY140" fmla="*/ 88900 h 4025900"/>
              <a:gd name="connsiteX141" fmla="*/ 790778 w 6972300"/>
              <a:gd name="connsiteY141" fmla="*/ 889 h 402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6972300" h="4025900">
                <a:moveTo>
                  <a:pt x="792132" y="0"/>
                </a:moveTo>
                <a:lnTo>
                  <a:pt x="815705" y="0"/>
                </a:lnTo>
                <a:lnTo>
                  <a:pt x="824171" y="25400"/>
                </a:lnTo>
                <a:cubicBezTo>
                  <a:pt x="831417" y="54383"/>
                  <a:pt x="835056" y="97970"/>
                  <a:pt x="849571" y="127000"/>
                </a:cubicBezTo>
                <a:cubicBezTo>
                  <a:pt x="860610" y="149078"/>
                  <a:pt x="875851" y="168830"/>
                  <a:pt x="887671" y="190500"/>
                </a:cubicBezTo>
                <a:cubicBezTo>
                  <a:pt x="901269" y="215431"/>
                  <a:pt x="911980" y="241876"/>
                  <a:pt x="925771" y="266700"/>
                </a:cubicBezTo>
                <a:cubicBezTo>
                  <a:pt x="933184" y="280043"/>
                  <a:pt x="943598" y="291548"/>
                  <a:pt x="951171" y="304800"/>
                </a:cubicBezTo>
                <a:cubicBezTo>
                  <a:pt x="976280" y="348742"/>
                  <a:pt x="975023" y="350956"/>
                  <a:pt x="989271" y="393700"/>
                </a:cubicBezTo>
                <a:cubicBezTo>
                  <a:pt x="1001971" y="376767"/>
                  <a:pt x="1013596" y="358971"/>
                  <a:pt x="1027371" y="342900"/>
                </a:cubicBezTo>
                <a:cubicBezTo>
                  <a:pt x="1039060" y="329263"/>
                  <a:pt x="1053973" y="318598"/>
                  <a:pt x="1065471" y="304800"/>
                </a:cubicBezTo>
                <a:cubicBezTo>
                  <a:pt x="1110880" y="250309"/>
                  <a:pt x="1068257" y="279195"/>
                  <a:pt x="1128971" y="228600"/>
                </a:cubicBezTo>
                <a:cubicBezTo>
                  <a:pt x="1182015" y="184397"/>
                  <a:pt x="1173238" y="196349"/>
                  <a:pt x="1165113" y="205439"/>
                </a:cubicBezTo>
                <a:lnTo>
                  <a:pt x="1162499" y="208243"/>
                </a:lnTo>
                <a:lnTo>
                  <a:pt x="1161225" y="209549"/>
                </a:lnTo>
                <a:cubicBezTo>
                  <a:pt x="1159188" y="211681"/>
                  <a:pt x="1159145" y="211789"/>
                  <a:pt x="1160118" y="210797"/>
                </a:cubicBezTo>
                <a:lnTo>
                  <a:pt x="1162499" y="208243"/>
                </a:lnTo>
                <a:lnTo>
                  <a:pt x="1174290" y="196161"/>
                </a:lnTo>
                <a:cubicBezTo>
                  <a:pt x="1181289" y="189060"/>
                  <a:pt x="1191257" y="179014"/>
                  <a:pt x="1205171" y="165100"/>
                </a:cubicBezTo>
                <a:cubicBezTo>
                  <a:pt x="1234804" y="203200"/>
                  <a:pt x="1259941" y="245270"/>
                  <a:pt x="1294071" y="279400"/>
                </a:cubicBezTo>
                <a:cubicBezTo>
                  <a:pt x="1306771" y="292100"/>
                  <a:pt x="1321395" y="303132"/>
                  <a:pt x="1332171" y="317500"/>
                </a:cubicBezTo>
                <a:cubicBezTo>
                  <a:pt x="1401101" y="409406"/>
                  <a:pt x="1335525" y="357836"/>
                  <a:pt x="1408371" y="406400"/>
                </a:cubicBezTo>
                <a:cubicBezTo>
                  <a:pt x="1416838" y="419100"/>
                  <a:pt x="1422284" y="434449"/>
                  <a:pt x="1433771" y="444500"/>
                </a:cubicBezTo>
                <a:cubicBezTo>
                  <a:pt x="1494253" y="497422"/>
                  <a:pt x="1497646" y="492219"/>
                  <a:pt x="1560771" y="508000"/>
                </a:cubicBezTo>
                <a:cubicBezTo>
                  <a:pt x="1638652" y="430119"/>
                  <a:pt x="1562112" y="518018"/>
                  <a:pt x="1624271" y="393700"/>
                </a:cubicBezTo>
                <a:cubicBezTo>
                  <a:pt x="1659137" y="323968"/>
                  <a:pt x="1638312" y="358046"/>
                  <a:pt x="1687771" y="292100"/>
                </a:cubicBezTo>
                <a:cubicBezTo>
                  <a:pt x="1690003" y="285404"/>
                  <a:pt x="1710484" y="212823"/>
                  <a:pt x="1725871" y="215900"/>
                </a:cubicBezTo>
                <a:cubicBezTo>
                  <a:pt x="1747205" y="220167"/>
                  <a:pt x="1779661" y="302935"/>
                  <a:pt x="1789371" y="317500"/>
                </a:cubicBezTo>
                <a:cubicBezTo>
                  <a:pt x="1812853" y="352723"/>
                  <a:pt x="1842089" y="383877"/>
                  <a:pt x="1865571" y="419100"/>
                </a:cubicBezTo>
                <a:cubicBezTo>
                  <a:pt x="1874038" y="431800"/>
                  <a:pt x="1880178" y="446407"/>
                  <a:pt x="1890971" y="457200"/>
                </a:cubicBezTo>
                <a:cubicBezTo>
                  <a:pt x="1901764" y="467993"/>
                  <a:pt x="1916371" y="474133"/>
                  <a:pt x="1929071" y="482600"/>
                </a:cubicBezTo>
                <a:cubicBezTo>
                  <a:pt x="1941771" y="478367"/>
                  <a:pt x="1956718" y="478263"/>
                  <a:pt x="1967171" y="469900"/>
                </a:cubicBezTo>
                <a:cubicBezTo>
                  <a:pt x="2054947" y="399679"/>
                  <a:pt x="1920104" y="462804"/>
                  <a:pt x="2030671" y="393700"/>
                </a:cubicBezTo>
                <a:cubicBezTo>
                  <a:pt x="2050003" y="381618"/>
                  <a:pt x="2074243" y="379371"/>
                  <a:pt x="2094171" y="368300"/>
                </a:cubicBezTo>
                <a:cubicBezTo>
                  <a:pt x="2112674" y="358021"/>
                  <a:pt x="2126593" y="340702"/>
                  <a:pt x="2144971" y="330200"/>
                </a:cubicBezTo>
                <a:cubicBezTo>
                  <a:pt x="2156594" y="323558"/>
                  <a:pt x="2171097" y="323487"/>
                  <a:pt x="2183071" y="317500"/>
                </a:cubicBezTo>
                <a:cubicBezTo>
                  <a:pt x="2196723" y="310674"/>
                  <a:pt x="2207223" y="298299"/>
                  <a:pt x="2221171" y="292100"/>
                </a:cubicBezTo>
                <a:cubicBezTo>
                  <a:pt x="2245637" y="281226"/>
                  <a:pt x="2297371" y="266700"/>
                  <a:pt x="2297371" y="266700"/>
                </a:cubicBezTo>
                <a:cubicBezTo>
                  <a:pt x="2314304" y="292100"/>
                  <a:pt x="2332465" y="316723"/>
                  <a:pt x="2348171" y="342900"/>
                </a:cubicBezTo>
                <a:cubicBezTo>
                  <a:pt x="2360871" y="364067"/>
                  <a:pt x="2370851" y="387125"/>
                  <a:pt x="2386271" y="406400"/>
                </a:cubicBezTo>
                <a:cubicBezTo>
                  <a:pt x="2404971" y="429775"/>
                  <a:pt x="2427705" y="449673"/>
                  <a:pt x="2449771" y="469900"/>
                </a:cubicBezTo>
                <a:cubicBezTo>
                  <a:pt x="2505621" y="521096"/>
                  <a:pt x="2563547" y="568857"/>
                  <a:pt x="2627571" y="609600"/>
                </a:cubicBezTo>
                <a:cubicBezTo>
                  <a:pt x="2662097" y="631571"/>
                  <a:pt x="2680385" y="635671"/>
                  <a:pt x="2716471" y="647700"/>
                </a:cubicBezTo>
                <a:cubicBezTo>
                  <a:pt x="2724938" y="630767"/>
                  <a:pt x="2734413" y="614301"/>
                  <a:pt x="2741871" y="596900"/>
                </a:cubicBezTo>
                <a:cubicBezTo>
                  <a:pt x="2747144" y="584595"/>
                  <a:pt x="2747145" y="569939"/>
                  <a:pt x="2754571" y="558800"/>
                </a:cubicBezTo>
                <a:cubicBezTo>
                  <a:pt x="2764534" y="543856"/>
                  <a:pt x="2782232" y="535315"/>
                  <a:pt x="2792671" y="520700"/>
                </a:cubicBezTo>
                <a:cubicBezTo>
                  <a:pt x="2803675" y="505294"/>
                  <a:pt x="2808877" y="486450"/>
                  <a:pt x="2818071" y="469900"/>
                </a:cubicBezTo>
                <a:cubicBezTo>
                  <a:pt x="2830059" y="448322"/>
                  <a:pt x="2841360" y="426147"/>
                  <a:pt x="2856171" y="406400"/>
                </a:cubicBezTo>
                <a:cubicBezTo>
                  <a:pt x="2866947" y="392032"/>
                  <a:pt x="2883832" y="382915"/>
                  <a:pt x="2894271" y="368300"/>
                </a:cubicBezTo>
                <a:cubicBezTo>
                  <a:pt x="2905275" y="352894"/>
                  <a:pt x="2907350" y="331874"/>
                  <a:pt x="2919671" y="317500"/>
                </a:cubicBezTo>
                <a:cubicBezTo>
                  <a:pt x="2933446" y="301429"/>
                  <a:pt x="2954400" y="293175"/>
                  <a:pt x="2970471" y="279400"/>
                </a:cubicBezTo>
                <a:cubicBezTo>
                  <a:pt x="2984108" y="267711"/>
                  <a:pt x="2995871" y="254000"/>
                  <a:pt x="3008571" y="241300"/>
                </a:cubicBezTo>
                <a:cubicBezTo>
                  <a:pt x="3021271" y="245533"/>
                  <a:pt x="3037205" y="244534"/>
                  <a:pt x="3046671" y="254000"/>
                </a:cubicBezTo>
                <a:cubicBezTo>
                  <a:pt x="3060058" y="267387"/>
                  <a:pt x="3061067" y="289394"/>
                  <a:pt x="3072071" y="304800"/>
                </a:cubicBezTo>
                <a:cubicBezTo>
                  <a:pt x="3082510" y="319415"/>
                  <a:pt x="3096373" y="331402"/>
                  <a:pt x="3110171" y="342900"/>
                </a:cubicBezTo>
                <a:cubicBezTo>
                  <a:pt x="3121897" y="352671"/>
                  <a:pt x="3135851" y="359428"/>
                  <a:pt x="3148271" y="368300"/>
                </a:cubicBezTo>
                <a:cubicBezTo>
                  <a:pt x="3165495" y="380603"/>
                  <a:pt x="3181459" y="394659"/>
                  <a:pt x="3199071" y="406400"/>
                </a:cubicBezTo>
                <a:cubicBezTo>
                  <a:pt x="3294258" y="469858"/>
                  <a:pt x="3228641" y="421483"/>
                  <a:pt x="3313371" y="469900"/>
                </a:cubicBezTo>
                <a:cubicBezTo>
                  <a:pt x="3382305" y="509291"/>
                  <a:pt x="3319717" y="484715"/>
                  <a:pt x="3389571" y="508000"/>
                </a:cubicBezTo>
                <a:cubicBezTo>
                  <a:pt x="3487028" y="459272"/>
                  <a:pt x="3399419" y="509770"/>
                  <a:pt x="3516571" y="406400"/>
                </a:cubicBezTo>
                <a:cubicBezTo>
                  <a:pt x="3561686" y="366592"/>
                  <a:pt x="3609826" y="330349"/>
                  <a:pt x="3656271" y="292100"/>
                </a:cubicBezTo>
                <a:cubicBezTo>
                  <a:pt x="3681794" y="271081"/>
                  <a:pt x="3709092" y="251979"/>
                  <a:pt x="3732471" y="228600"/>
                </a:cubicBezTo>
                <a:cubicBezTo>
                  <a:pt x="3798238" y="162833"/>
                  <a:pt x="3764113" y="192168"/>
                  <a:pt x="3834071" y="139700"/>
                </a:cubicBezTo>
                <a:cubicBezTo>
                  <a:pt x="3856764" y="230471"/>
                  <a:pt x="3846621" y="202899"/>
                  <a:pt x="3910271" y="330200"/>
                </a:cubicBezTo>
                <a:cubicBezTo>
                  <a:pt x="3941494" y="392646"/>
                  <a:pt x="3979198" y="439045"/>
                  <a:pt x="4037271" y="482600"/>
                </a:cubicBezTo>
                <a:cubicBezTo>
                  <a:pt x="4054204" y="495300"/>
                  <a:pt x="4069139" y="511234"/>
                  <a:pt x="4088071" y="520700"/>
                </a:cubicBezTo>
                <a:cubicBezTo>
                  <a:pt x="4112018" y="532674"/>
                  <a:pt x="4164271" y="546100"/>
                  <a:pt x="4164271" y="546100"/>
                </a:cubicBezTo>
                <a:cubicBezTo>
                  <a:pt x="4181204" y="541867"/>
                  <a:pt x="4200270" y="542651"/>
                  <a:pt x="4215071" y="533400"/>
                </a:cubicBezTo>
                <a:cubicBezTo>
                  <a:pt x="4235378" y="520708"/>
                  <a:pt x="4247973" y="498510"/>
                  <a:pt x="4265871" y="482600"/>
                </a:cubicBezTo>
                <a:cubicBezTo>
                  <a:pt x="4288579" y="462416"/>
                  <a:pt x="4305107" y="448012"/>
                  <a:pt x="4316908" y="437968"/>
                </a:cubicBezTo>
                <a:lnTo>
                  <a:pt x="4324447" y="431826"/>
                </a:lnTo>
                <a:lnTo>
                  <a:pt x="4320727" y="436851"/>
                </a:lnTo>
                <a:cubicBezTo>
                  <a:pt x="4317525" y="444600"/>
                  <a:pt x="4354765" y="408525"/>
                  <a:pt x="4339579" y="419497"/>
                </a:cubicBezTo>
                <a:lnTo>
                  <a:pt x="4324447" y="431826"/>
                </a:lnTo>
                <a:lnTo>
                  <a:pt x="4332163" y="421402"/>
                </a:lnTo>
                <a:cubicBezTo>
                  <a:pt x="4339470" y="412567"/>
                  <a:pt x="4350756" y="399573"/>
                  <a:pt x="4367471" y="381000"/>
                </a:cubicBezTo>
                <a:cubicBezTo>
                  <a:pt x="4391501" y="354300"/>
                  <a:pt x="4418271" y="330200"/>
                  <a:pt x="4443671" y="304800"/>
                </a:cubicBezTo>
                <a:cubicBezTo>
                  <a:pt x="4456371" y="292100"/>
                  <a:pt x="4471808" y="281644"/>
                  <a:pt x="4481771" y="266700"/>
                </a:cubicBezTo>
                <a:lnTo>
                  <a:pt x="4507171" y="228600"/>
                </a:lnTo>
                <a:cubicBezTo>
                  <a:pt x="4519871" y="237067"/>
                  <a:pt x="4532927" y="245022"/>
                  <a:pt x="4545271" y="254000"/>
                </a:cubicBezTo>
                <a:cubicBezTo>
                  <a:pt x="4579507" y="278899"/>
                  <a:pt x="4610972" y="307763"/>
                  <a:pt x="4646871" y="330200"/>
                </a:cubicBezTo>
                <a:lnTo>
                  <a:pt x="4748471" y="393700"/>
                </a:lnTo>
                <a:cubicBezTo>
                  <a:pt x="4769494" y="406637"/>
                  <a:pt x="4791432" y="418108"/>
                  <a:pt x="4811971" y="431800"/>
                </a:cubicBezTo>
                <a:cubicBezTo>
                  <a:pt x="4824671" y="440267"/>
                  <a:pt x="4836819" y="449627"/>
                  <a:pt x="4850071" y="457200"/>
                </a:cubicBezTo>
                <a:cubicBezTo>
                  <a:pt x="4891599" y="480930"/>
                  <a:pt x="4919012" y="489856"/>
                  <a:pt x="4964371" y="508000"/>
                </a:cubicBezTo>
                <a:cubicBezTo>
                  <a:pt x="4985538" y="503767"/>
                  <a:pt x="5009566" y="506740"/>
                  <a:pt x="5027871" y="495300"/>
                </a:cubicBezTo>
                <a:cubicBezTo>
                  <a:pt x="5045820" y="484082"/>
                  <a:pt x="5053833" y="461840"/>
                  <a:pt x="5065971" y="444500"/>
                </a:cubicBezTo>
                <a:cubicBezTo>
                  <a:pt x="5083477" y="419491"/>
                  <a:pt x="5101805" y="394907"/>
                  <a:pt x="5116771" y="368300"/>
                </a:cubicBezTo>
                <a:cubicBezTo>
                  <a:pt x="5139975" y="327048"/>
                  <a:pt x="5154017" y="280681"/>
                  <a:pt x="5180271" y="241300"/>
                </a:cubicBezTo>
                <a:cubicBezTo>
                  <a:pt x="5188738" y="228600"/>
                  <a:pt x="5199472" y="217148"/>
                  <a:pt x="5205671" y="203200"/>
                </a:cubicBezTo>
                <a:cubicBezTo>
                  <a:pt x="5216545" y="178734"/>
                  <a:pt x="5231071" y="127000"/>
                  <a:pt x="5231071" y="127000"/>
                </a:cubicBezTo>
                <a:cubicBezTo>
                  <a:pt x="5235304" y="139700"/>
                  <a:pt x="5236345" y="153961"/>
                  <a:pt x="5243771" y="165100"/>
                </a:cubicBezTo>
                <a:cubicBezTo>
                  <a:pt x="5301836" y="252197"/>
                  <a:pt x="5334217" y="259224"/>
                  <a:pt x="5421571" y="330200"/>
                </a:cubicBezTo>
                <a:cubicBezTo>
                  <a:pt x="5451862" y="354812"/>
                  <a:pt x="5479247" y="382982"/>
                  <a:pt x="5510471" y="406400"/>
                </a:cubicBezTo>
                <a:cubicBezTo>
                  <a:pt x="5530218" y="421211"/>
                  <a:pt x="5553432" y="430808"/>
                  <a:pt x="5573971" y="444500"/>
                </a:cubicBezTo>
                <a:cubicBezTo>
                  <a:pt x="5591583" y="456241"/>
                  <a:pt x="5606822" y="471382"/>
                  <a:pt x="5624771" y="482600"/>
                </a:cubicBezTo>
                <a:cubicBezTo>
                  <a:pt x="5640825" y="492634"/>
                  <a:pt x="5660165" y="496996"/>
                  <a:pt x="5675571" y="508000"/>
                </a:cubicBezTo>
                <a:cubicBezTo>
                  <a:pt x="5690186" y="518439"/>
                  <a:pt x="5699873" y="534602"/>
                  <a:pt x="5713671" y="546100"/>
                </a:cubicBezTo>
                <a:cubicBezTo>
                  <a:pt x="5725397" y="555871"/>
                  <a:pt x="5739071" y="563033"/>
                  <a:pt x="5751771" y="571500"/>
                </a:cubicBezTo>
                <a:cubicBezTo>
                  <a:pt x="5764471" y="567267"/>
                  <a:pt x="5780405" y="568266"/>
                  <a:pt x="5789871" y="558800"/>
                </a:cubicBezTo>
                <a:cubicBezTo>
                  <a:pt x="5803258" y="545413"/>
                  <a:pt x="5805878" y="524438"/>
                  <a:pt x="5815271" y="508000"/>
                </a:cubicBezTo>
                <a:cubicBezTo>
                  <a:pt x="5822844" y="494748"/>
                  <a:pt x="5830900" y="481626"/>
                  <a:pt x="5840671" y="469900"/>
                </a:cubicBezTo>
                <a:cubicBezTo>
                  <a:pt x="5852169" y="456102"/>
                  <a:pt x="5868332" y="446415"/>
                  <a:pt x="5878771" y="431800"/>
                </a:cubicBezTo>
                <a:cubicBezTo>
                  <a:pt x="5889775" y="416394"/>
                  <a:pt x="5894137" y="397054"/>
                  <a:pt x="5904171" y="381000"/>
                </a:cubicBezTo>
                <a:cubicBezTo>
                  <a:pt x="5915389" y="363051"/>
                  <a:pt x="5929571" y="347133"/>
                  <a:pt x="5942271" y="330200"/>
                </a:cubicBezTo>
                <a:cubicBezTo>
                  <a:pt x="5974193" y="234435"/>
                  <a:pt x="5931132" y="352477"/>
                  <a:pt x="5980371" y="254000"/>
                </a:cubicBezTo>
                <a:cubicBezTo>
                  <a:pt x="5986358" y="242026"/>
                  <a:pt x="5988838" y="228600"/>
                  <a:pt x="5993071" y="215900"/>
                </a:cubicBezTo>
                <a:cubicBezTo>
                  <a:pt x="6082734" y="350394"/>
                  <a:pt x="6000644" y="245576"/>
                  <a:pt x="6094671" y="330200"/>
                </a:cubicBezTo>
                <a:cubicBezTo>
                  <a:pt x="6121371" y="354230"/>
                  <a:pt x="6145471" y="381000"/>
                  <a:pt x="6170871" y="406400"/>
                </a:cubicBezTo>
                <a:cubicBezTo>
                  <a:pt x="6183571" y="419100"/>
                  <a:pt x="6194027" y="434537"/>
                  <a:pt x="6208971" y="444500"/>
                </a:cubicBezTo>
                <a:lnTo>
                  <a:pt x="6247071" y="469900"/>
                </a:lnTo>
                <a:cubicBezTo>
                  <a:pt x="6264004" y="444500"/>
                  <a:pt x="6288218" y="422660"/>
                  <a:pt x="6297871" y="393700"/>
                </a:cubicBezTo>
                <a:cubicBezTo>
                  <a:pt x="6308235" y="362608"/>
                  <a:pt x="6316354" y="332263"/>
                  <a:pt x="6335971" y="304800"/>
                </a:cubicBezTo>
                <a:cubicBezTo>
                  <a:pt x="6346410" y="290185"/>
                  <a:pt x="6362573" y="280498"/>
                  <a:pt x="6374071" y="266700"/>
                </a:cubicBezTo>
                <a:cubicBezTo>
                  <a:pt x="6401426" y="233874"/>
                  <a:pt x="6399443" y="228685"/>
                  <a:pt x="6412171" y="190500"/>
                </a:cubicBezTo>
                <a:cubicBezTo>
                  <a:pt x="6420638" y="203200"/>
                  <a:pt x="6430745" y="214948"/>
                  <a:pt x="6437571" y="228600"/>
                </a:cubicBezTo>
                <a:cubicBezTo>
                  <a:pt x="6443558" y="240574"/>
                  <a:pt x="6442845" y="255561"/>
                  <a:pt x="6450271" y="266700"/>
                </a:cubicBezTo>
                <a:cubicBezTo>
                  <a:pt x="6460234" y="281644"/>
                  <a:pt x="6477595" y="290432"/>
                  <a:pt x="6488371" y="304800"/>
                </a:cubicBezTo>
                <a:cubicBezTo>
                  <a:pt x="6503182" y="324547"/>
                  <a:pt x="6511952" y="348337"/>
                  <a:pt x="6526471" y="368300"/>
                </a:cubicBezTo>
                <a:cubicBezTo>
                  <a:pt x="6566470" y="423299"/>
                  <a:pt x="6585604" y="440133"/>
                  <a:pt x="6628071" y="482600"/>
                </a:cubicBezTo>
                <a:cubicBezTo>
                  <a:pt x="6632304" y="495300"/>
                  <a:pt x="6627519" y="518807"/>
                  <a:pt x="6640771" y="520700"/>
                </a:cubicBezTo>
                <a:cubicBezTo>
                  <a:pt x="6678110" y="526034"/>
                  <a:pt x="6725103" y="489879"/>
                  <a:pt x="6755071" y="469900"/>
                </a:cubicBezTo>
                <a:cubicBezTo>
                  <a:pt x="6797282" y="385477"/>
                  <a:pt x="6799186" y="375177"/>
                  <a:pt x="6843971" y="304800"/>
                </a:cubicBezTo>
                <a:cubicBezTo>
                  <a:pt x="6860360" y="279046"/>
                  <a:pt x="6877838" y="254000"/>
                  <a:pt x="6894771" y="228600"/>
                </a:cubicBezTo>
                <a:lnTo>
                  <a:pt x="6920171" y="190500"/>
                </a:lnTo>
                <a:cubicBezTo>
                  <a:pt x="6932871" y="198967"/>
                  <a:pt x="6948500" y="204174"/>
                  <a:pt x="6958271" y="215900"/>
                </a:cubicBezTo>
                <a:lnTo>
                  <a:pt x="6972300" y="234302"/>
                </a:lnTo>
                <a:lnTo>
                  <a:pt x="6972300" y="4025900"/>
                </a:lnTo>
                <a:lnTo>
                  <a:pt x="0" y="4025900"/>
                </a:lnTo>
                <a:lnTo>
                  <a:pt x="0" y="416238"/>
                </a:lnTo>
                <a:lnTo>
                  <a:pt x="62272" y="282120"/>
                </a:lnTo>
                <a:cubicBezTo>
                  <a:pt x="80735" y="235247"/>
                  <a:pt x="97049" y="187467"/>
                  <a:pt x="112971" y="139700"/>
                </a:cubicBezTo>
                <a:cubicBezTo>
                  <a:pt x="220921" y="211667"/>
                  <a:pt x="53704" y="93133"/>
                  <a:pt x="201871" y="241300"/>
                </a:cubicBezTo>
                <a:cubicBezTo>
                  <a:pt x="236894" y="276323"/>
                  <a:pt x="241796" y="276244"/>
                  <a:pt x="265371" y="317500"/>
                </a:cubicBezTo>
                <a:cubicBezTo>
                  <a:pt x="274764" y="333938"/>
                  <a:pt x="279412" y="353154"/>
                  <a:pt x="290771" y="368300"/>
                </a:cubicBezTo>
                <a:cubicBezTo>
                  <a:pt x="306487" y="389254"/>
                  <a:pt x="366653" y="444341"/>
                  <a:pt x="392371" y="457200"/>
                </a:cubicBezTo>
                <a:cubicBezTo>
                  <a:pt x="407983" y="465006"/>
                  <a:pt x="426238" y="465667"/>
                  <a:pt x="443171" y="469900"/>
                </a:cubicBezTo>
                <a:cubicBezTo>
                  <a:pt x="455871" y="486833"/>
                  <a:pt x="460515" y="516549"/>
                  <a:pt x="481271" y="520700"/>
                </a:cubicBezTo>
                <a:cubicBezTo>
                  <a:pt x="496238" y="523693"/>
                  <a:pt x="499435" y="496039"/>
                  <a:pt x="506671" y="482600"/>
                </a:cubicBezTo>
                <a:cubicBezTo>
                  <a:pt x="529110" y="440927"/>
                  <a:pt x="550948" y="398851"/>
                  <a:pt x="570171" y="355600"/>
                </a:cubicBezTo>
                <a:cubicBezTo>
                  <a:pt x="605724" y="275607"/>
                  <a:pt x="624114" y="223886"/>
                  <a:pt x="671771" y="152400"/>
                </a:cubicBezTo>
                <a:cubicBezTo>
                  <a:pt x="686807" y="129846"/>
                  <a:pt x="706628" y="110822"/>
                  <a:pt x="722571" y="88900"/>
                </a:cubicBezTo>
                <a:cubicBezTo>
                  <a:pt x="783581" y="5011"/>
                  <a:pt x="753267" y="25221"/>
                  <a:pt x="790778" y="889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8" name="Chart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1260803"/>
              </p:ext>
            </p:extLst>
          </p:nvPr>
        </p:nvGraphicFramePr>
        <p:xfrm>
          <a:off x="17767300" y="16713201"/>
          <a:ext cx="6823228" cy="51084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9" name="Chart 4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122617"/>
              </p:ext>
            </p:extLst>
          </p:nvPr>
        </p:nvGraphicFramePr>
        <p:xfrm>
          <a:off x="24590528" y="16713201"/>
          <a:ext cx="6960222" cy="51084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50" name="Chart 4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2849846"/>
              </p:ext>
            </p:extLst>
          </p:nvPr>
        </p:nvGraphicFramePr>
        <p:xfrm>
          <a:off x="18943913" y="21973374"/>
          <a:ext cx="11375136" cy="53977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52" name="Chart 5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4544072"/>
              </p:ext>
            </p:extLst>
          </p:nvPr>
        </p:nvGraphicFramePr>
        <p:xfrm>
          <a:off x="21896409" y="29478996"/>
          <a:ext cx="9669508" cy="78844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31173" y="16932814"/>
            <a:ext cx="7428152" cy="10311963"/>
          </a:xfrm>
          <a:prstGeom prst="rect">
            <a:avLst/>
          </a:prstGeom>
        </p:spPr>
      </p:pic>
      <p:graphicFrame>
        <p:nvGraphicFramePr>
          <p:cNvPr id="23" name="Chart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0665449"/>
              </p:ext>
            </p:extLst>
          </p:nvPr>
        </p:nvGraphicFramePr>
        <p:xfrm>
          <a:off x="1581743" y="29478995"/>
          <a:ext cx="9692388" cy="78844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</p:spTree>
    <p:extLst>
      <p:ext uri="{BB962C8B-B14F-4D97-AF65-F5344CB8AC3E}">
        <p14:creationId xmlns:p14="http://schemas.microsoft.com/office/powerpoint/2010/main" val="1493801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6702</TotalTime>
  <Words>209</Words>
  <Application>Microsoft Macintosh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Formulating a Method for Using Search Query Trends as a Measure of Mass-User Interest</vt:lpstr>
    </vt:vector>
  </TitlesOfParts>
  <Company>Vanderbilt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Karns</dc:creator>
  <cp:lastModifiedBy>Microsoft Office User</cp:lastModifiedBy>
  <cp:revision>79</cp:revision>
  <cp:lastPrinted>2017-03-15T22:51:22Z</cp:lastPrinted>
  <dcterms:created xsi:type="dcterms:W3CDTF">2015-11-02T16:42:22Z</dcterms:created>
  <dcterms:modified xsi:type="dcterms:W3CDTF">2017-03-15T23:47:14Z</dcterms:modified>
</cp:coreProperties>
</file>

<file path=docProps/thumbnail.jpeg>
</file>